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handoutMasterIdLst>
    <p:handoutMasterId r:id="rId19"/>
  </p:handoutMasterIdLst>
  <p:sldIdLst>
    <p:sldId id="283" r:id="rId6"/>
    <p:sldId id="284" r:id="rId7"/>
    <p:sldId id="291" r:id="rId8"/>
    <p:sldId id="292" r:id="rId9"/>
    <p:sldId id="295" r:id="rId10"/>
    <p:sldId id="293" r:id="rId11"/>
    <p:sldId id="294" r:id="rId12"/>
    <p:sldId id="301" r:id="rId13"/>
    <p:sldId id="296" r:id="rId14"/>
    <p:sldId id="297" r:id="rId15"/>
    <p:sldId id="299" r:id="rId16"/>
    <p:sldId id="300" r:id="rId17"/>
  </p:sldIdLst>
  <p:sldSz cx="12192000" cy="6858000"/>
  <p:notesSz cx="6858000" cy="9144000"/>
  <p:custDataLst>
    <p:tags r:id="rId20"/>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6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4" autoAdjust="0"/>
    <p:restoredTop sz="67965" autoAdjust="0"/>
  </p:normalViewPr>
  <p:slideViewPr>
    <p:cSldViewPr snapToGrid="0">
      <p:cViewPr varScale="1">
        <p:scale>
          <a:sx n="82" d="100"/>
          <a:sy n="82" d="100"/>
        </p:scale>
        <p:origin x="2021" y="96"/>
      </p:cViewPr>
      <p:guideLst/>
    </p:cSldViewPr>
  </p:slideViewPr>
  <p:notesTextViewPr>
    <p:cViewPr>
      <p:scale>
        <a:sx n="1" d="1"/>
        <a:sy n="1" d="1"/>
      </p:scale>
      <p:origin x="0" y="0"/>
    </p:cViewPr>
  </p:notesTextViewPr>
  <p:notesViewPr>
    <p:cSldViewPr snapToGrid="0" showGuides="1">
      <p:cViewPr varScale="1">
        <p:scale>
          <a:sx n="83" d="100"/>
          <a:sy n="83" d="100"/>
        </p:scale>
        <p:origin x="37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24" Type="http://schemas.openxmlformats.org/officeDocument/2006/relationships/tableStyles" Target="tableStyles.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8FE87C-9286-4358-A767-8287F481D41C}" type="datetimeFigureOut">
              <a:rPr lang="sv-SE" smtClean="0"/>
              <a:t>2023-01-26</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84EDBA-DADF-4A8A-9FFB-7A9E771379B4}" type="slidenum">
              <a:rPr lang="sv-SE" smtClean="0"/>
              <a:t>‹#›</a:t>
            </a:fld>
            <a:endParaRPr lang="sv-SE"/>
          </a:p>
        </p:txBody>
      </p:sp>
    </p:spTree>
    <p:extLst>
      <p:ext uri="{BB962C8B-B14F-4D97-AF65-F5344CB8AC3E}">
        <p14:creationId xmlns:p14="http://schemas.microsoft.com/office/powerpoint/2010/main" val="217150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217D04-B108-4221-A463-C0F8628F711B}" type="datetimeFigureOut">
              <a:rPr lang="sv-SE" smtClean="0"/>
              <a:t>2023-01-26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CF8FF-6287-4171-B2FE-8A6312E6F91C}" type="slidenum">
              <a:rPr lang="sv-SE" smtClean="0"/>
              <a:t>‹#›</a:t>
            </a:fld>
            <a:endParaRPr lang="sv-SE"/>
          </a:p>
        </p:txBody>
      </p:sp>
    </p:spTree>
    <p:extLst>
      <p:ext uri="{BB962C8B-B14F-4D97-AF65-F5344CB8AC3E}">
        <p14:creationId xmlns:p14="http://schemas.microsoft.com/office/powerpoint/2010/main" val="360134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1</a:t>
            </a:fld>
            <a:endParaRPr lang="sv-SE" dirty="0"/>
          </a:p>
        </p:txBody>
      </p:sp>
    </p:spTree>
    <p:extLst>
      <p:ext uri="{BB962C8B-B14F-4D97-AF65-F5344CB8AC3E}">
        <p14:creationId xmlns:p14="http://schemas.microsoft.com/office/powerpoint/2010/main" val="105312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10</a:t>
            </a:fld>
            <a:endParaRPr lang="sv-SE" dirty="0"/>
          </a:p>
        </p:txBody>
      </p:sp>
    </p:spTree>
    <p:extLst>
      <p:ext uri="{BB962C8B-B14F-4D97-AF65-F5344CB8AC3E}">
        <p14:creationId xmlns:p14="http://schemas.microsoft.com/office/powerpoint/2010/main" val="2070449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11</a:t>
            </a:fld>
            <a:endParaRPr lang="sv-SE" dirty="0"/>
          </a:p>
        </p:txBody>
      </p:sp>
    </p:spTree>
    <p:extLst>
      <p:ext uri="{BB962C8B-B14F-4D97-AF65-F5344CB8AC3E}">
        <p14:creationId xmlns:p14="http://schemas.microsoft.com/office/powerpoint/2010/main" val="2748795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12</a:t>
            </a:fld>
            <a:endParaRPr lang="sv-SE" dirty="0"/>
          </a:p>
        </p:txBody>
      </p:sp>
    </p:spTree>
    <p:extLst>
      <p:ext uri="{BB962C8B-B14F-4D97-AF65-F5344CB8AC3E}">
        <p14:creationId xmlns:p14="http://schemas.microsoft.com/office/powerpoint/2010/main" val="29375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a:t>
            </a:r>
          </a:p>
        </p:txBody>
      </p:sp>
      <p:sp>
        <p:nvSpPr>
          <p:cNvPr id="4" name="Platshållare för bildnummer 3"/>
          <p:cNvSpPr>
            <a:spLocks noGrp="1"/>
          </p:cNvSpPr>
          <p:nvPr>
            <p:ph type="sldNum" sz="quarter" idx="10"/>
          </p:nvPr>
        </p:nvSpPr>
        <p:spPr/>
        <p:txBody>
          <a:bodyPr/>
          <a:lstStyle/>
          <a:p>
            <a:fld id="{D53CF8FF-6287-4171-B2FE-8A6312E6F91C}" type="slidenum">
              <a:rPr lang="sv-SE" smtClean="0"/>
              <a:t>2</a:t>
            </a:fld>
            <a:endParaRPr lang="sv-SE" dirty="0"/>
          </a:p>
        </p:txBody>
      </p:sp>
    </p:spTree>
    <p:extLst>
      <p:ext uri="{BB962C8B-B14F-4D97-AF65-F5344CB8AC3E}">
        <p14:creationId xmlns:p14="http://schemas.microsoft.com/office/powerpoint/2010/main" val="1593384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3</a:t>
            </a:fld>
            <a:endParaRPr lang="sv-SE" dirty="0"/>
          </a:p>
        </p:txBody>
      </p:sp>
    </p:spTree>
    <p:extLst>
      <p:ext uri="{BB962C8B-B14F-4D97-AF65-F5344CB8AC3E}">
        <p14:creationId xmlns:p14="http://schemas.microsoft.com/office/powerpoint/2010/main" val="367959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4</a:t>
            </a:fld>
            <a:endParaRPr lang="sv-SE" dirty="0"/>
          </a:p>
        </p:txBody>
      </p:sp>
    </p:spTree>
    <p:extLst>
      <p:ext uri="{BB962C8B-B14F-4D97-AF65-F5344CB8AC3E}">
        <p14:creationId xmlns:p14="http://schemas.microsoft.com/office/powerpoint/2010/main" val="4275348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5</a:t>
            </a:fld>
            <a:endParaRPr lang="sv-SE" dirty="0"/>
          </a:p>
        </p:txBody>
      </p:sp>
    </p:spTree>
    <p:extLst>
      <p:ext uri="{BB962C8B-B14F-4D97-AF65-F5344CB8AC3E}">
        <p14:creationId xmlns:p14="http://schemas.microsoft.com/office/powerpoint/2010/main" val="1093501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6</a:t>
            </a:fld>
            <a:endParaRPr lang="sv-SE" dirty="0"/>
          </a:p>
        </p:txBody>
      </p:sp>
    </p:spTree>
    <p:extLst>
      <p:ext uri="{BB962C8B-B14F-4D97-AF65-F5344CB8AC3E}">
        <p14:creationId xmlns:p14="http://schemas.microsoft.com/office/powerpoint/2010/main" val="777097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7</a:t>
            </a:fld>
            <a:endParaRPr lang="sv-SE" dirty="0"/>
          </a:p>
        </p:txBody>
      </p:sp>
    </p:spTree>
    <p:extLst>
      <p:ext uri="{BB962C8B-B14F-4D97-AF65-F5344CB8AC3E}">
        <p14:creationId xmlns:p14="http://schemas.microsoft.com/office/powerpoint/2010/main" val="2721174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53CF8FF-6287-4171-B2FE-8A6312E6F91C}" type="slidenum">
              <a:rPr lang="sv-SE" smtClean="0"/>
              <a:t>8</a:t>
            </a:fld>
            <a:endParaRPr lang="sv-SE"/>
          </a:p>
        </p:txBody>
      </p:sp>
    </p:spTree>
    <p:extLst>
      <p:ext uri="{BB962C8B-B14F-4D97-AF65-F5344CB8AC3E}">
        <p14:creationId xmlns:p14="http://schemas.microsoft.com/office/powerpoint/2010/main" val="2239732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53CF8FF-6287-4171-B2FE-8A6312E6F91C}" type="slidenum">
              <a:rPr lang="sv-SE" smtClean="0"/>
              <a:t>9</a:t>
            </a:fld>
            <a:endParaRPr lang="sv-SE" dirty="0"/>
          </a:p>
        </p:txBody>
      </p:sp>
    </p:spTree>
    <p:extLst>
      <p:ext uri="{BB962C8B-B14F-4D97-AF65-F5344CB8AC3E}">
        <p14:creationId xmlns:p14="http://schemas.microsoft.com/office/powerpoint/2010/main" val="510866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med 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83153" y="4858742"/>
            <a:ext cx="8558609" cy="869262"/>
          </a:xfrm>
        </p:spPr>
        <p:txBody>
          <a:bodyPr lIns="0" tIns="0" rIns="0" bIns="0" anchor="b">
            <a:noAutofit/>
          </a:bodyPr>
          <a:lstStyle>
            <a:lvl1pPr marL="627063" indent="-627063" algn="l">
              <a:buFontTx/>
              <a:buBlip>
                <a:blip r:embed="rId2"/>
              </a:buBlip>
              <a:defRPr sz="5000" b="1" baseline="0"/>
            </a:lvl1pPr>
          </a:lstStyle>
          <a:p>
            <a:r>
              <a:rPr lang="sv-SE" dirty="0"/>
              <a:t>Skriv rubrik</a:t>
            </a:r>
          </a:p>
        </p:txBody>
      </p:sp>
      <p:sp>
        <p:nvSpPr>
          <p:cNvPr id="3" name="Underrubrik 2"/>
          <p:cNvSpPr>
            <a:spLocks noGrp="1"/>
          </p:cNvSpPr>
          <p:nvPr>
            <p:ph type="subTitle" idx="1" hasCustomPrompt="1"/>
          </p:nvPr>
        </p:nvSpPr>
        <p:spPr>
          <a:xfrm>
            <a:off x="1624355" y="5766875"/>
            <a:ext cx="7917406" cy="392695"/>
          </a:xfrm>
        </p:spPr>
        <p:txBody>
          <a:bodyPr lIns="0" tIns="0" rIns="0" bIns="0" anchor="t" anchorCtr="0">
            <a:noAutofit/>
          </a:bodyPr>
          <a:lstStyle>
            <a:lvl1pPr marL="0" indent="0" algn="l">
              <a:buNone/>
              <a:defRPr sz="32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Skriv text här</a:t>
            </a:r>
          </a:p>
        </p:txBody>
      </p:sp>
      <p:sp>
        <p:nvSpPr>
          <p:cNvPr id="22" name="Datum"/>
          <p:cNvSpPr>
            <a:spLocks noGrp="1"/>
          </p:cNvSpPr>
          <p:nvPr>
            <p:ph type="body" sz="quarter" idx="10" hasCustomPrompt="1"/>
          </p:nvPr>
        </p:nvSpPr>
        <p:spPr>
          <a:xfrm>
            <a:off x="1644377" y="6261400"/>
            <a:ext cx="7673975" cy="288000"/>
          </a:xfrm>
        </p:spPr>
        <p:txBody>
          <a:bodyPr lIns="0" tIns="0" rIns="0" bIns="0" anchor="b" anchorCtr="0">
            <a:noAutofit/>
          </a:bodyPr>
          <a:lstStyle>
            <a:lvl1pPr marL="0" indent="0">
              <a:buNone/>
              <a:defRPr sz="2000">
                <a:latin typeface="+mj-lt"/>
              </a:defRPr>
            </a:lvl1pPr>
          </a:lstStyle>
          <a:p>
            <a:pPr lvl="0"/>
            <a:r>
              <a:rPr lang="sv-SE" dirty="0"/>
              <a:t>Datum</a:t>
            </a:r>
          </a:p>
        </p:txBody>
      </p:sp>
      <p:pic>
        <p:nvPicPr>
          <p:cNvPr id="7" name="Bildobjekt 6"/>
          <p:cNvPicPr>
            <a:picLocks noChangeAspect="1"/>
          </p:cNvPicPr>
          <p:nvPr userDrawn="1"/>
        </p:nvPicPr>
        <p:blipFill>
          <a:blip r:embed="rId3"/>
          <a:stretch>
            <a:fillRect/>
          </a:stretch>
        </p:blipFill>
        <p:spPr>
          <a:xfrm>
            <a:off x="10882959" y="6197683"/>
            <a:ext cx="972000" cy="460715"/>
          </a:xfrm>
          <a:prstGeom prst="rect">
            <a:avLst/>
          </a:prstGeom>
        </p:spPr>
      </p:pic>
      <p:sp>
        <p:nvSpPr>
          <p:cNvPr id="15" name="Rätvinklig triangel 14"/>
          <p:cNvSpPr/>
          <p:nvPr userDrawn="1"/>
        </p:nvSpPr>
        <p:spPr>
          <a:xfrm rot="5400000">
            <a:off x="23978" y="-18666"/>
            <a:ext cx="4361188" cy="4398523"/>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textruta 3"/>
          <p:cNvSpPr txBox="1"/>
          <p:nvPr userDrawn="1"/>
        </p:nvSpPr>
        <p:spPr>
          <a:xfrm>
            <a:off x="0" y="-307161"/>
            <a:ext cx="12192000" cy="276999"/>
          </a:xfrm>
          <a:prstGeom prst="rect">
            <a:avLst/>
          </a:prstGeom>
          <a:noFill/>
        </p:spPr>
        <p:txBody>
          <a:bodyPr wrap="square" rtlCol="0">
            <a:spAutoFit/>
          </a:bodyPr>
          <a:lstStyle/>
          <a:p>
            <a:pPr algn="ctr"/>
            <a:r>
              <a:rPr lang="sv-SE" sz="1200" dirty="0">
                <a:solidFill>
                  <a:srgbClr val="FF0000"/>
                </a:solidFill>
              </a:rPr>
              <a:t>Välj Infoga bild från Bildarkivet för Tillväxtverkets bilder och illustrationer. Se även mallsidan.</a:t>
            </a:r>
          </a:p>
        </p:txBody>
      </p:sp>
    </p:spTree>
    <p:extLst>
      <p:ext uri="{BB962C8B-B14F-4D97-AF65-F5344CB8AC3E}">
        <p14:creationId xmlns:p14="http://schemas.microsoft.com/office/powerpoint/2010/main" val="74007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stor och Rubrik och innehåll">
    <p:bg>
      <p:bgPr>
        <a:solidFill>
          <a:schemeClr val="bg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6243139" y="84084"/>
            <a:ext cx="5040000" cy="1040524"/>
          </a:xfrm>
        </p:spPr>
        <p:txBody>
          <a:bodyPr/>
          <a:lstStyle>
            <a:lvl1pPr>
              <a:defRPr baseline="0"/>
            </a:lvl1pPr>
          </a:lstStyle>
          <a:p>
            <a:r>
              <a:rPr lang="sv-SE" dirty="0"/>
              <a:t>Skriv rubrik</a:t>
            </a:r>
          </a:p>
        </p:txBody>
      </p:sp>
      <p:sp>
        <p:nvSpPr>
          <p:cNvPr id="12" name="Platshållare för text 11"/>
          <p:cNvSpPr>
            <a:spLocks noGrp="1"/>
          </p:cNvSpPr>
          <p:nvPr>
            <p:ph type="body" sz="quarter" idx="15" hasCustomPrompt="1"/>
          </p:nvPr>
        </p:nvSpPr>
        <p:spPr>
          <a:xfrm>
            <a:off x="6243140" y="1176500"/>
            <a:ext cx="5040000" cy="473075"/>
          </a:xfrm>
        </p:spPr>
        <p:txBody>
          <a:bodyPr>
            <a:noAutofit/>
          </a:bodyPr>
          <a:lstStyle>
            <a:lvl1pPr marL="0" indent="0">
              <a:buFontTx/>
              <a:buNone/>
              <a:defRPr sz="2600" b="1">
                <a:latin typeface="+mj-lt"/>
              </a:defRPr>
            </a:lvl1pPr>
          </a:lstStyle>
          <a:p>
            <a:pPr lvl="0"/>
            <a:r>
              <a:rPr lang="sv-SE" dirty="0"/>
              <a:t>Skriv underrubrik</a:t>
            </a:r>
          </a:p>
        </p:txBody>
      </p:sp>
      <p:sp>
        <p:nvSpPr>
          <p:cNvPr id="7" name="Platshållare för innehåll 6"/>
          <p:cNvSpPr>
            <a:spLocks noGrp="1"/>
          </p:cNvSpPr>
          <p:nvPr>
            <p:ph sz="quarter" idx="16" hasCustomPrompt="1"/>
          </p:nvPr>
        </p:nvSpPr>
        <p:spPr>
          <a:xfrm>
            <a:off x="6243140" y="1776539"/>
            <a:ext cx="5040000" cy="4113212"/>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667CEB4E-1F85-4743-ACC5-DCD46BFD3510}" type="datetime1">
              <a:rPr lang="sv-SE" smtClean="0"/>
              <a:t>2023-01-26</a:t>
            </a:fld>
            <a:endParaRPr lang="sv-SE" dirty="0"/>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0" y="-1"/>
            <a:ext cx="5991260" cy="6858000"/>
          </a:xfrm>
        </p:spPr>
        <p:txBody>
          <a:bodyPr/>
          <a:lstStyle>
            <a:lvl1pPr marL="0" indent="0">
              <a:buFontTx/>
              <a:buNone/>
              <a:defRPr/>
            </a:lvl1pPr>
          </a:lstStyle>
          <a:p>
            <a:r>
              <a:rPr lang="sv-SE" dirty="0"/>
              <a:t>Välj Infoga bild från Bildarkivet för Tillväxtverkets bilder och illustrationer. Se även mallsidan.</a:t>
            </a:r>
          </a:p>
        </p:txBody>
      </p:sp>
      <p:sp>
        <p:nvSpPr>
          <p:cNvPr id="8" name="Platshållare för text 4"/>
          <p:cNvSpPr>
            <a:spLocks noGrp="1" noChangeAspect="1"/>
          </p:cNvSpPr>
          <p:nvPr>
            <p:ph type="body" sz="quarter" idx="17" hasCustomPrompt="1"/>
          </p:nvPr>
        </p:nvSpPr>
        <p:spPr>
          <a:xfrm>
            <a:off x="-5" y="-1"/>
            <a:ext cx="4363687" cy="3312000"/>
          </a:xfrm>
          <a:blipFill>
            <a:blip r:embed="rId2"/>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221200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vänster mindre triangel och text">
    <p:bg>
      <p:bgPr>
        <a:solidFill>
          <a:schemeClr val="bg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4499741" y="84084"/>
            <a:ext cx="6284747" cy="1040524"/>
          </a:xfrm>
        </p:spPr>
        <p:txBody>
          <a:bodyPr/>
          <a:lstStyle>
            <a:lvl1pPr>
              <a:defRPr/>
            </a:lvl1pPr>
          </a:lstStyle>
          <a:p>
            <a:r>
              <a:rPr lang="sv-SE" dirty="0"/>
              <a:t>Skriv rubrik</a:t>
            </a:r>
          </a:p>
        </p:txBody>
      </p:sp>
      <p:sp>
        <p:nvSpPr>
          <p:cNvPr id="12" name="Platshållare för text 11"/>
          <p:cNvSpPr>
            <a:spLocks noGrp="1"/>
          </p:cNvSpPr>
          <p:nvPr>
            <p:ph type="body" sz="quarter" idx="15" hasCustomPrompt="1"/>
          </p:nvPr>
        </p:nvSpPr>
        <p:spPr>
          <a:xfrm>
            <a:off x="4499742" y="1176500"/>
            <a:ext cx="6284747" cy="473075"/>
          </a:xfrm>
        </p:spPr>
        <p:txBody>
          <a:bodyPr>
            <a:noAutofit/>
          </a:bodyPr>
          <a:lstStyle>
            <a:lvl1pPr marL="0" indent="0">
              <a:buFontTx/>
              <a:buNone/>
              <a:defRPr sz="2600" b="1">
                <a:latin typeface="+mj-lt"/>
              </a:defRPr>
            </a:lvl1pPr>
          </a:lstStyle>
          <a:p>
            <a:pPr lvl="0"/>
            <a:r>
              <a:rPr lang="sv-SE" dirty="0"/>
              <a:t>Skriv underrubrik</a:t>
            </a:r>
          </a:p>
        </p:txBody>
      </p:sp>
      <p:sp>
        <p:nvSpPr>
          <p:cNvPr id="8" name="Platshållare för text 7"/>
          <p:cNvSpPr>
            <a:spLocks noGrp="1"/>
          </p:cNvSpPr>
          <p:nvPr>
            <p:ph type="body" sz="quarter" idx="13" hasCustomPrompt="1"/>
          </p:nvPr>
        </p:nvSpPr>
        <p:spPr>
          <a:xfrm>
            <a:off x="4499742" y="1776539"/>
            <a:ext cx="6284912" cy="4121149"/>
          </a:xfrm>
        </p:spPr>
        <p:txBody>
          <a:bodyPr/>
          <a:lstStyle>
            <a:lvl1pPr>
              <a:defRPr baseline="0"/>
            </a:lvl1pPr>
            <a:lvl2pPr marL="273050" indent="-188913">
              <a:defRPr/>
            </a:lvl2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F58F38C7-E9F3-43BF-AE2F-AE8E8AD197E7}" type="datetime1">
              <a:rPr lang="sv-SE" smtClean="0"/>
              <a:t>2023-01-26</a:t>
            </a:fld>
            <a:endParaRPr lang="sv-SE" dirty="0"/>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0" y="0"/>
            <a:ext cx="3984239" cy="6858000"/>
          </a:xfrm>
        </p:spPr>
        <p:txBody>
          <a:bodyPr/>
          <a:lstStyle>
            <a:lvl1pPr marL="0" indent="0">
              <a:buFontTx/>
              <a:buNone/>
              <a:defRPr/>
            </a:lvl1pPr>
          </a:lstStyle>
          <a:p>
            <a:r>
              <a:rPr lang="sv-SE" dirty="0"/>
              <a:t>Välj Infoga bild från Bildarkivet för Tillväxtverkets bilder och illustrationer. Se även mallsidan.</a:t>
            </a:r>
          </a:p>
        </p:txBody>
      </p:sp>
      <p:sp>
        <p:nvSpPr>
          <p:cNvPr id="5" name="Platshållare för text 4"/>
          <p:cNvSpPr>
            <a:spLocks noGrp="1"/>
          </p:cNvSpPr>
          <p:nvPr>
            <p:ph type="body" sz="quarter" idx="16" hasCustomPrompt="1"/>
          </p:nvPr>
        </p:nvSpPr>
        <p:spPr>
          <a:xfrm>
            <a:off x="-1" y="-1"/>
            <a:ext cx="3984239" cy="3040656"/>
          </a:xfrm>
          <a:blipFill>
            <a:blip r:embed="rId2"/>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1825295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vänster stor och text">
    <p:bg>
      <p:bgPr>
        <a:solidFill>
          <a:schemeClr val="bg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8008737" y="84084"/>
            <a:ext cx="3272038" cy="1040524"/>
          </a:xfrm>
        </p:spPr>
        <p:txBody>
          <a:bodyPr/>
          <a:lstStyle>
            <a:lvl1pPr>
              <a:defRPr baseline="0"/>
            </a:lvl1pPr>
          </a:lstStyle>
          <a:p>
            <a:r>
              <a:rPr lang="sv-SE" dirty="0"/>
              <a:t>Skriv rubrik</a:t>
            </a:r>
          </a:p>
        </p:txBody>
      </p:sp>
      <p:sp>
        <p:nvSpPr>
          <p:cNvPr id="12" name="Platshållare för text 11"/>
          <p:cNvSpPr>
            <a:spLocks noGrp="1"/>
          </p:cNvSpPr>
          <p:nvPr>
            <p:ph type="body" sz="quarter" idx="15" hasCustomPrompt="1"/>
          </p:nvPr>
        </p:nvSpPr>
        <p:spPr>
          <a:xfrm>
            <a:off x="8008736" y="1176500"/>
            <a:ext cx="3248253" cy="473075"/>
          </a:xfrm>
        </p:spPr>
        <p:txBody>
          <a:bodyPr>
            <a:noAutofit/>
          </a:bodyPr>
          <a:lstStyle>
            <a:lvl1pPr marL="0" indent="0">
              <a:buFontTx/>
              <a:buNone/>
              <a:defRPr sz="2600" b="1">
                <a:latin typeface="+mj-lt"/>
              </a:defRPr>
            </a:lvl1pPr>
          </a:lstStyle>
          <a:p>
            <a:pPr lvl="0"/>
            <a:r>
              <a:rPr lang="sv-SE" dirty="0"/>
              <a:t>Skriv underrubrik</a:t>
            </a:r>
          </a:p>
        </p:txBody>
      </p:sp>
      <p:sp>
        <p:nvSpPr>
          <p:cNvPr id="9" name="Platshållare för text 8"/>
          <p:cNvSpPr>
            <a:spLocks noGrp="1"/>
          </p:cNvSpPr>
          <p:nvPr>
            <p:ph type="body" sz="quarter" idx="17" hasCustomPrompt="1"/>
          </p:nvPr>
        </p:nvSpPr>
        <p:spPr>
          <a:xfrm>
            <a:off x="8008736" y="1773238"/>
            <a:ext cx="3248025" cy="4113212"/>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02C5FC5C-FE90-4021-B462-B94560601B2E}" type="datetime1">
              <a:rPr lang="sv-SE" smtClean="0"/>
              <a:t>2023-01-26</a:t>
            </a:fld>
            <a:endParaRPr lang="sv-SE" dirty="0"/>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3706" y="4216"/>
            <a:ext cx="7714593" cy="6858000"/>
          </a:xfrm>
        </p:spPr>
        <p:txBody>
          <a:bodyPr/>
          <a:lstStyle>
            <a:lvl1pPr marL="0" marR="0" indent="0" algn="l" defTabSz="914400" rtl="0" eaLnBrk="1" fontAlgn="auto" latinLnBrk="0" hangingPunct="1">
              <a:lnSpc>
                <a:spcPct val="100000"/>
              </a:lnSpc>
              <a:spcBef>
                <a:spcPts val="1400"/>
              </a:spcBef>
              <a:spcAft>
                <a:spcPts val="600"/>
              </a:spcAft>
              <a:buClrTx/>
              <a:buSzPct val="73000"/>
              <a:buFontTx/>
              <a:buNone/>
              <a:tabLst/>
              <a:defRPr/>
            </a:lvl1pPr>
          </a:lstStyle>
          <a:p>
            <a:r>
              <a:rPr lang="sv-SE" dirty="0"/>
              <a:t>Välj Infoga bild från Bildarkivet för Tillväxtverkets bilder och illustrationer. Se även mallsidan.</a:t>
            </a:r>
          </a:p>
        </p:txBody>
      </p:sp>
    </p:spTree>
    <p:extLst>
      <p:ext uri="{BB962C8B-B14F-4D97-AF65-F5344CB8AC3E}">
        <p14:creationId xmlns:p14="http://schemas.microsoft.com/office/powerpoint/2010/main" val="677293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2-spalt m illustration">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4508937" y="84084"/>
            <a:ext cx="6771836" cy="1040524"/>
          </a:xfrm>
        </p:spPr>
        <p:txBody>
          <a:bodyPr/>
          <a:lstStyle>
            <a:lvl1pPr>
              <a:defRPr/>
            </a:lvl1pPr>
          </a:lstStyle>
          <a:p>
            <a:r>
              <a:rPr lang="sv-SE" dirty="0"/>
              <a:t>Skriv rubrik</a:t>
            </a:r>
          </a:p>
        </p:txBody>
      </p:sp>
      <p:sp>
        <p:nvSpPr>
          <p:cNvPr id="9" name="Platshållare för text 11"/>
          <p:cNvSpPr>
            <a:spLocks noGrp="1"/>
          </p:cNvSpPr>
          <p:nvPr>
            <p:ph type="body" sz="quarter" idx="15" hasCustomPrompt="1"/>
          </p:nvPr>
        </p:nvSpPr>
        <p:spPr>
          <a:xfrm>
            <a:off x="4508936" y="1176500"/>
            <a:ext cx="6771837" cy="473075"/>
          </a:xfrm>
        </p:spPr>
        <p:txBody>
          <a:bodyPr>
            <a:noAutofit/>
          </a:bodyPr>
          <a:lstStyle>
            <a:lvl1pPr marL="0" indent="0">
              <a:buFontTx/>
              <a:buNone/>
              <a:defRPr sz="2600" b="1">
                <a:latin typeface="+mj-lt"/>
              </a:defRPr>
            </a:lvl1pPr>
          </a:lstStyle>
          <a:p>
            <a:pPr lvl="0"/>
            <a:r>
              <a:rPr lang="sv-SE" dirty="0"/>
              <a:t>Skriv underrubrik</a:t>
            </a:r>
          </a:p>
        </p:txBody>
      </p:sp>
      <p:sp>
        <p:nvSpPr>
          <p:cNvPr id="11" name="Platshållare för innehåll 10"/>
          <p:cNvSpPr>
            <a:spLocks noGrp="1"/>
          </p:cNvSpPr>
          <p:nvPr>
            <p:ph sz="quarter" idx="16" hasCustomPrompt="1"/>
          </p:nvPr>
        </p:nvSpPr>
        <p:spPr>
          <a:xfrm>
            <a:off x="4508937" y="1776538"/>
            <a:ext cx="3272400" cy="4104000"/>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10"/>
          <p:cNvSpPr>
            <a:spLocks noGrp="1"/>
          </p:cNvSpPr>
          <p:nvPr>
            <p:ph sz="quarter" idx="17" hasCustomPrompt="1"/>
          </p:nvPr>
        </p:nvSpPr>
        <p:spPr>
          <a:xfrm>
            <a:off x="8008880" y="1776538"/>
            <a:ext cx="3271895" cy="4104000"/>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p>
            <a:fld id="{A2655D8F-DEB4-4626-856E-6DB9E890EDE5}" type="datetime1">
              <a:rPr lang="sv-SE" smtClean="0"/>
              <a:t>2023-01-26</a:t>
            </a:fld>
            <a:endParaRPr lang="sv-SE" dirty="0"/>
          </a:p>
        </p:txBody>
      </p:sp>
      <p:sp>
        <p:nvSpPr>
          <p:cNvPr id="7" name="Platshållare för bildnummer 6"/>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0" y="-1"/>
            <a:ext cx="4235669" cy="6858000"/>
          </a:xfrm>
        </p:spPr>
        <p:txBody>
          <a:bodyPr/>
          <a:lstStyle>
            <a:lvl1pPr marL="0" marR="0" indent="0" algn="l" defTabSz="914400" rtl="0" eaLnBrk="1" fontAlgn="auto" latinLnBrk="0" hangingPunct="1">
              <a:lnSpc>
                <a:spcPct val="100000"/>
              </a:lnSpc>
              <a:spcBef>
                <a:spcPts val="1400"/>
              </a:spcBef>
              <a:spcAft>
                <a:spcPts val="600"/>
              </a:spcAft>
              <a:buClrTx/>
              <a:buSzPct val="73000"/>
              <a:buFontTx/>
              <a:buNone/>
              <a:tabLst/>
              <a:defRPr/>
            </a:lvl1pPr>
          </a:lstStyle>
          <a:p>
            <a:r>
              <a:rPr lang="sv-SE" dirty="0"/>
              <a:t>Välj Infoga bild från Bildarkivet för Tillväxtverkets bilder och illustrationer. Se även mallsidan.</a:t>
            </a:r>
          </a:p>
        </p:txBody>
      </p:sp>
    </p:spTree>
    <p:extLst>
      <p:ext uri="{BB962C8B-B14F-4D97-AF65-F5344CB8AC3E}">
        <p14:creationId xmlns:p14="http://schemas.microsoft.com/office/powerpoint/2010/main" val="2281420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Skriv rubrik</a:t>
            </a:r>
          </a:p>
        </p:txBody>
      </p:sp>
      <p:sp>
        <p:nvSpPr>
          <p:cNvPr id="9"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a:latin typeface="+mj-lt"/>
              </a:defRPr>
            </a:lvl1pPr>
          </a:lstStyle>
          <a:p>
            <a:pPr lvl="0"/>
            <a:r>
              <a:rPr lang="sv-SE" dirty="0"/>
              <a:t>Skriv underrubrik</a:t>
            </a:r>
          </a:p>
        </p:txBody>
      </p:sp>
      <p:sp>
        <p:nvSpPr>
          <p:cNvPr id="8" name="Platshållare för innehåll 7"/>
          <p:cNvSpPr>
            <a:spLocks noGrp="1"/>
          </p:cNvSpPr>
          <p:nvPr>
            <p:ph sz="quarter" idx="16" hasCustomPrompt="1"/>
          </p:nvPr>
        </p:nvSpPr>
        <p:spPr>
          <a:xfrm>
            <a:off x="981529" y="1776539"/>
            <a:ext cx="4932000"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innehåll 7"/>
          <p:cNvSpPr>
            <a:spLocks noGrp="1"/>
          </p:cNvSpPr>
          <p:nvPr>
            <p:ph sz="quarter" idx="17" hasCustomPrompt="1"/>
          </p:nvPr>
        </p:nvSpPr>
        <p:spPr>
          <a:xfrm>
            <a:off x="6243145" y="1776539"/>
            <a:ext cx="4932000"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p>
            <a:fld id="{6771C413-27BF-4BA0-AD77-010F3C6804F1}" type="datetime1">
              <a:rPr lang="sv-SE" smtClean="0"/>
              <a:t>2023-01-26</a:t>
            </a:fld>
            <a:endParaRPr lang="sv-SE" dirty="0"/>
          </a:p>
        </p:txBody>
      </p:sp>
      <p:sp>
        <p:nvSpPr>
          <p:cNvPr id="7" name="Platshållare för bildnummer 6"/>
          <p:cNvSpPr>
            <a:spLocks noGrp="1"/>
          </p:cNvSpPr>
          <p:nvPr>
            <p:ph type="sldNum" sz="quarter" idx="12"/>
          </p:nvPr>
        </p:nvSpPr>
        <p:spPr/>
        <p:txBody>
          <a:bodyPr/>
          <a:lstStyle/>
          <a:p>
            <a:fld id="{2CCD8362-DECF-4576-B512-B504A0CCB141}" type="slidenum">
              <a:rPr lang="sv-SE" smtClean="0"/>
              <a:t>‹#›</a:t>
            </a:fld>
            <a:endParaRPr lang="sv-SE" dirty="0"/>
          </a:p>
        </p:txBody>
      </p:sp>
    </p:spTree>
    <p:extLst>
      <p:ext uri="{BB962C8B-B14F-4D97-AF65-F5344CB8AC3E}">
        <p14:creationId xmlns:p14="http://schemas.microsoft.com/office/powerpoint/2010/main" val="3739655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innehåll - ljusblå">
    <p:bg>
      <p:bgPr>
        <a:solidFill>
          <a:srgbClr val="EAF6FB"/>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Skriv rubrik</a:t>
            </a:r>
          </a:p>
        </p:txBody>
      </p:sp>
      <p:sp>
        <p:nvSpPr>
          <p:cNvPr id="3" name="Platshållare för datum 2"/>
          <p:cNvSpPr>
            <a:spLocks noGrp="1"/>
          </p:cNvSpPr>
          <p:nvPr>
            <p:ph type="dt" sz="half" idx="10"/>
          </p:nvPr>
        </p:nvSpPr>
        <p:spPr/>
        <p:txBody>
          <a:bodyPr/>
          <a:lstStyle/>
          <a:p>
            <a:fld id="{86F05360-9DA9-4B1A-9A2F-033F39D912AC}" type="datetime1">
              <a:rPr lang="sv-SE" smtClean="0"/>
              <a:t>2023-01-26</a:t>
            </a:fld>
            <a:endParaRPr lang="sv-SE" dirty="0"/>
          </a:p>
        </p:txBody>
      </p:sp>
      <p:sp>
        <p:nvSpPr>
          <p:cNvPr id="4" name="Platshållare för bildnummer 3"/>
          <p:cNvSpPr>
            <a:spLocks noGrp="1"/>
          </p:cNvSpPr>
          <p:nvPr>
            <p:ph type="sldNum" sz="quarter" idx="11"/>
          </p:nvPr>
        </p:nvSpPr>
        <p:spPr/>
        <p:txBody>
          <a:bodyPr/>
          <a:lstStyle/>
          <a:p>
            <a:fld id="{2CCD8362-DECF-4576-B512-B504A0CCB141}" type="slidenum">
              <a:rPr lang="sv-SE" smtClean="0"/>
              <a:pPr/>
              <a:t>‹#›</a:t>
            </a:fld>
            <a:endParaRPr lang="sv-SE" dirty="0"/>
          </a:p>
        </p:txBody>
      </p:sp>
      <p:sp>
        <p:nvSpPr>
          <p:cNvPr id="6"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baseline="0">
                <a:latin typeface="+mj-lt"/>
              </a:defRPr>
            </a:lvl1pPr>
          </a:lstStyle>
          <a:p>
            <a:pPr lvl="0"/>
            <a:r>
              <a:rPr lang="sv-SE" dirty="0"/>
              <a:t>Skriv underrubrik</a:t>
            </a:r>
          </a:p>
        </p:txBody>
      </p:sp>
      <p:sp>
        <p:nvSpPr>
          <p:cNvPr id="7" name="Platshållare för innehåll 6"/>
          <p:cNvSpPr>
            <a:spLocks noGrp="1"/>
          </p:cNvSpPr>
          <p:nvPr>
            <p:ph sz="quarter" idx="16" hasCustomPrompt="1"/>
          </p:nvPr>
        </p:nvSpPr>
        <p:spPr>
          <a:xfrm>
            <a:off x="981530" y="1776538"/>
            <a:ext cx="10299246"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12578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itatsida_1">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3060000" cy="3060000"/>
          </a:xfrm>
          <a:prstGeom prst="rect">
            <a:avLst/>
          </a:prstGeom>
        </p:spPr>
      </p:pic>
      <p:sp>
        <p:nvSpPr>
          <p:cNvPr id="2" name="Rubrik 1"/>
          <p:cNvSpPr>
            <a:spLocks noGrp="1"/>
          </p:cNvSpPr>
          <p:nvPr>
            <p:ph type="title" hasCustomPrompt="1"/>
          </p:nvPr>
        </p:nvSpPr>
        <p:spPr>
          <a:xfrm>
            <a:off x="1911805" y="2044254"/>
            <a:ext cx="8367312" cy="3842195"/>
          </a:xfrm>
        </p:spPr>
        <p:txBody>
          <a:bodyPr anchor="t" anchorCtr="0"/>
          <a:lstStyle>
            <a:lvl1pPr>
              <a:lnSpc>
                <a:spcPct val="85000"/>
              </a:lnSpc>
              <a:defRPr sz="6000" b="0">
                <a:solidFill>
                  <a:schemeClr val="accent1"/>
                </a:solidFill>
              </a:defRPr>
            </a:lvl1pPr>
          </a:lstStyle>
          <a:p>
            <a:r>
              <a:rPr lang="sv-SE" dirty="0"/>
              <a:t>Skriv text</a:t>
            </a:r>
          </a:p>
        </p:txBody>
      </p:sp>
      <p:sp>
        <p:nvSpPr>
          <p:cNvPr id="3" name="Platshållare för datum 2"/>
          <p:cNvSpPr>
            <a:spLocks noGrp="1"/>
          </p:cNvSpPr>
          <p:nvPr>
            <p:ph type="dt" sz="half" idx="10"/>
          </p:nvPr>
        </p:nvSpPr>
        <p:spPr/>
        <p:txBody>
          <a:bodyPr/>
          <a:lstStyle/>
          <a:p>
            <a:fld id="{81E36263-771B-48E1-8E31-D904F0580158}" type="datetime1">
              <a:rPr lang="sv-SE" smtClean="0"/>
              <a:t>2023-01-26</a:t>
            </a:fld>
            <a:endParaRPr lang="sv-SE" dirty="0"/>
          </a:p>
        </p:txBody>
      </p:sp>
      <p:sp>
        <p:nvSpPr>
          <p:cNvPr id="4" name="Platshållare för bildnummer 3"/>
          <p:cNvSpPr>
            <a:spLocks noGrp="1"/>
          </p:cNvSpPr>
          <p:nvPr>
            <p:ph type="sldNum" sz="quarter" idx="11"/>
          </p:nvPr>
        </p:nvSpPr>
        <p:spPr/>
        <p:txBody>
          <a:bodyPr/>
          <a:lstStyle/>
          <a:p>
            <a:fld id="{2CCD8362-DECF-4576-B512-B504A0CCB141}" type="slidenum">
              <a:rPr lang="sv-SE" smtClean="0"/>
              <a:pPr/>
              <a:t>‹#›</a:t>
            </a:fld>
            <a:endParaRPr lang="sv-SE" dirty="0"/>
          </a:p>
        </p:txBody>
      </p:sp>
    </p:spTree>
    <p:extLst>
      <p:ext uri="{BB962C8B-B14F-4D97-AF65-F5344CB8AC3E}">
        <p14:creationId xmlns:p14="http://schemas.microsoft.com/office/powerpoint/2010/main" val="332861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itatsida_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911805" y="2044254"/>
            <a:ext cx="8367312" cy="3842195"/>
          </a:xfrm>
        </p:spPr>
        <p:txBody>
          <a:bodyPr anchor="t" anchorCtr="0"/>
          <a:lstStyle>
            <a:lvl1pPr>
              <a:lnSpc>
                <a:spcPct val="85000"/>
              </a:lnSpc>
              <a:defRPr sz="6000" b="0">
                <a:solidFill>
                  <a:schemeClr val="accent1"/>
                </a:solidFill>
              </a:defRPr>
            </a:lvl1pPr>
          </a:lstStyle>
          <a:p>
            <a:r>
              <a:rPr lang="sv-SE" dirty="0"/>
              <a:t>Skriv text</a:t>
            </a:r>
          </a:p>
        </p:txBody>
      </p:sp>
      <p:sp>
        <p:nvSpPr>
          <p:cNvPr id="3" name="Platshållare för datum 2"/>
          <p:cNvSpPr>
            <a:spLocks noGrp="1"/>
          </p:cNvSpPr>
          <p:nvPr>
            <p:ph type="dt" sz="half" idx="10"/>
          </p:nvPr>
        </p:nvSpPr>
        <p:spPr/>
        <p:txBody>
          <a:bodyPr/>
          <a:lstStyle/>
          <a:p>
            <a:fld id="{06F8C030-9BB5-4FE2-A611-19193A34FBF1}" type="datetime1">
              <a:rPr lang="sv-SE" smtClean="0"/>
              <a:t>2023-01-26</a:t>
            </a:fld>
            <a:endParaRPr lang="sv-SE" dirty="0"/>
          </a:p>
        </p:txBody>
      </p:sp>
      <p:sp>
        <p:nvSpPr>
          <p:cNvPr id="4" name="Platshållare för bildnummer 3"/>
          <p:cNvSpPr>
            <a:spLocks noGrp="1"/>
          </p:cNvSpPr>
          <p:nvPr>
            <p:ph type="sldNum" sz="quarter" idx="11"/>
          </p:nvPr>
        </p:nvSpPr>
        <p:spPr/>
        <p:txBody>
          <a:bodyPr/>
          <a:lstStyle/>
          <a:p>
            <a:fld id="{2CCD8362-DECF-4576-B512-B504A0CCB141}" type="slidenum">
              <a:rPr lang="sv-SE" smtClean="0"/>
              <a:pPr/>
              <a:t>‹#›</a:t>
            </a:fld>
            <a:endParaRPr lang="sv-SE" dirty="0"/>
          </a:p>
        </p:txBody>
      </p:sp>
      <p:sp>
        <p:nvSpPr>
          <p:cNvPr id="7" name="Likbent triangel 6"/>
          <p:cNvSpPr/>
          <p:nvPr userDrawn="1"/>
        </p:nvSpPr>
        <p:spPr>
          <a:xfrm>
            <a:off x="640306" y="5482623"/>
            <a:ext cx="2757487" cy="13858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Likbent triangel 7"/>
          <p:cNvSpPr/>
          <p:nvPr userDrawn="1"/>
        </p:nvSpPr>
        <p:spPr>
          <a:xfrm flipV="1">
            <a:off x="8256949" y="0"/>
            <a:ext cx="2757487" cy="13858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178778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Skriv rubrik</a:t>
            </a:r>
          </a:p>
        </p:txBody>
      </p:sp>
      <p:sp>
        <p:nvSpPr>
          <p:cNvPr id="3" name="Platshållare för datum 2"/>
          <p:cNvSpPr>
            <a:spLocks noGrp="1"/>
          </p:cNvSpPr>
          <p:nvPr>
            <p:ph type="dt" sz="half" idx="10"/>
          </p:nvPr>
        </p:nvSpPr>
        <p:spPr/>
        <p:txBody>
          <a:bodyPr/>
          <a:lstStyle/>
          <a:p>
            <a:fld id="{65E9A040-5A81-4206-B434-22070B675753}" type="datetime1">
              <a:rPr lang="sv-SE" smtClean="0"/>
              <a:t>2023-01-26</a:t>
            </a:fld>
            <a:endParaRPr lang="sv-SE" dirty="0"/>
          </a:p>
        </p:txBody>
      </p:sp>
      <p:sp>
        <p:nvSpPr>
          <p:cNvPr id="5" name="Platshållare för bildnummer 4"/>
          <p:cNvSpPr>
            <a:spLocks noGrp="1"/>
          </p:cNvSpPr>
          <p:nvPr>
            <p:ph type="sldNum" sz="quarter" idx="12"/>
          </p:nvPr>
        </p:nvSpPr>
        <p:spPr/>
        <p:txBody>
          <a:bodyPr/>
          <a:lstStyle/>
          <a:p>
            <a:fld id="{2CCD8362-DECF-4576-B512-B504A0CCB141}" type="slidenum">
              <a:rPr lang="sv-SE" smtClean="0"/>
              <a:t>‹#›</a:t>
            </a:fld>
            <a:endParaRPr lang="sv-SE" dirty="0"/>
          </a:p>
        </p:txBody>
      </p:sp>
    </p:spTree>
    <p:extLst>
      <p:ext uri="{BB962C8B-B14F-4D97-AF65-F5344CB8AC3E}">
        <p14:creationId xmlns:p14="http://schemas.microsoft.com/office/powerpoint/2010/main" val="1657238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652A3E7-9876-413F-9955-F060084543B0}" type="datetime1">
              <a:rPr lang="sv-SE" smtClean="0"/>
              <a:t>2023-01-26</a:t>
            </a:fld>
            <a:endParaRPr lang="sv-SE" dirty="0"/>
          </a:p>
        </p:txBody>
      </p:sp>
      <p:sp>
        <p:nvSpPr>
          <p:cNvPr id="4" name="Platshållare för bildnummer 3"/>
          <p:cNvSpPr>
            <a:spLocks noGrp="1"/>
          </p:cNvSpPr>
          <p:nvPr>
            <p:ph type="sldNum" sz="quarter" idx="12"/>
          </p:nvPr>
        </p:nvSpPr>
        <p:spPr/>
        <p:txBody>
          <a:bodyPr/>
          <a:lstStyle/>
          <a:p>
            <a:fld id="{2CCD8362-DECF-4576-B512-B504A0CCB141}" type="slidenum">
              <a:rPr lang="sv-SE" smtClean="0"/>
              <a:t>‹#›</a:t>
            </a:fld>
            <a:endParaRPr lang="sv-SE" dirty="0"/>
          </a:p>
        </p:txBody>
      </p:sp>
    </p:spTree>
    <p:extLst>
      <p:ext uri="{BB962C8B-B14F-4D97-AF65-F5344CB8AC3E}">
        <p14:creationId xmlns:p14="http://schemas.microsoft.com/office/powerpoint/2010/main" val="214304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sida 1 utan bild">
    <p:bg>
      <p:bgPr>
        <a:solidFill>
          <a:schemeClr val="bg1"/>
        </a:solidFill>
        <a:effectLst/>
      </p:bgPr>
    </p:bg>
    <p:spTree>
      <p:nvGrpSpPr>
        <p:cNvPr id="1" name=""/>
        <p:cNvGrpSpPr/>
        <p:nvPr/>
      </p:nvGrpSpPr>
      <p:grpSpPr>
        <a:xfrm>
          <a:off x="0" y="0"/>
          <a:ext cx="0" cy="0"/>
          <a:chOff x="0" y="0"/>
          <a:chExt cx="0" cy="0"/>
        </a:xfrm>
      </p:grpSpPr>
      <p:sp>
        <p:nvSpPr>
          <p:cNvPr id="10" name="Underrubrik 2"/>
          <p:cNvSpPr>
            <a:spLocks noGrp="1"/>
          </p:cNvSpPr>
          <p:nvPr>
            <p:ph type="subTitle" idx="1" hasCustomPrompt="1"/>
          </p:nvPr>
        </p:nvSpPr>
        <p:spPr>
          <a:xfrm>
            <a:off x="1628530" y="2992975"/>
            <a:ext cx="7881258" cy="392695"/>
          </a:xfrm>
        </p:spPr>
        <p:txBody>
          <a:bodyPr lIns="0" tIns="0" rIns="0" bIns="0"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Skriv text här</a:t>
            </a:r>
          </a:p>
        </p:txBody>
      </p:sp>
      <p:sp>
        <p:nvSpPr>
          <p:cNvPr id="12" name="Datum"/>
          <p:cNvSpPr>
            <a:spLocks noGrp="1"/>
          </p:cNvSpPr>
          <p:nvPr>
            <p:ph type="body" sz="quarter" idx="10" hasCustomPrompt="1"/>
          </p:nvPr>
        </p:nvSpPr>
        <p:spPr>
          <a:xfrm>
            <a:off x="1632619" y="3474642"/>
            <a:ext cx="7673975" cy="288000"/>
          </a:xfrm>
        </p:spPr>
        <p:txBody>
          <a:bodyPr lIns="0" tIns="0" rIns="0" bIns="0" anchor="b" anchorCtr="0">
            <a:noAutofit/>
          </a:bodyPr>
          <a:lstStyle>
            <a:lvl1pPr marL="0" indent="0">
              <a:buNone/>
              <a:defRPr sz="2200">
                <a:latin typeface="+mn-lt"/>
              </a:defRPr>
            </a:lvl1pPr>
          </a:lstStyle>
          <a:p>
            <a:pPr lvl="0"/>
            <a:r>
              <a:rPr lang="sv-SE" dirty="0"/>
              <a:t>Datum</a:t>
            </a:r>
          </a:p>
        </p:txBody>
      </p:sp>
      <p:pic>
        <p:nvPicPr>
          <p:cNvPr id="7" name="Bildobjekt 6"/>
          <p:cNvPicPr>
            <a:picLocks noChangeAspect="1"/>
          </p:cNvPicPr>
          <p:nvPr userDrawn="1"/>
        </p:nvPicPr>
        <p:blipFill>
          <a:blip r:embed="rId2"/>
          <a:stretch>
            <a:fillRect/>
          </a:stretch>
        </p:blipFill>
        <p:spPr>
          <a:xfrm>
            <a:off x="10882959" y="6197683"/>
            <a:ext cx="972000" cy="460715"/>
          </a:xfrm>
          <a:prstGeom prst="rect">
            <a:avLst/>
          </a:prstGeom>
        </p:spPr>
      </p:pic>
      <p:sp>
        <p:nvSpPr>
          <p:cNvPr id="15" name="Rätvinklig triangel 14"/>
          <p:cNvSpPr/>
          <p:nvPr userDrawn="1"/>
        </p:nvSpPr>
        <p:spPr>
          <a:xfrm rot="16200000" flipH="1">
            <a:off x="7810073" y="-20738"/>
            <a:ext cx="4361188" cy="4402667"/>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Rubrik 1"/>
          <p:cNvSpPr>
            <a:spLocks noGrp="1"/>
          </p:cNvSpPr>
          <p:nvPr>
            <p:ph type="ctrTitle" hasCustomPrompt="1"/>
          </p:nvPr>
        </p:nvSpPr>
        <p:spPr>
          <a:xfrm>
            <a:off x="985059" y="2196297"/>
            <a:ext cx="8558609" cy="777600"/>
          </a:xfrm>
        </p:spPr>
        <p:txBody>
          <a:bodyPr lIns="0" tIns="0" rIns="0" bIns="0" anchor="b">
            <a:noAutofit/>
          </a:bodyPr>
          <a:lstStyle>
            <a:lvl1pPr marL="627063" indent="-627063" algn="l">
              <a:buFontTx/>
              <a:buBlip>
                <a:blip r:embed="rId3"/>
              </a:buBlip>
              <a:defRPr sz="5000" b="1" baseline="0"/>
            </a:lvl1pPr>
          </a:lstStyle>
          <a:p>
            <a:r>
              <a:rPr lang="sv-SE" dirty="0"/>
              <a:t>Skriv rubrik</a:t>
            </a:r>
          </a:p>
        </p:txBody>
      </p:sp>
    </p:spTree>
    <p:extLst>
      <p:ext uri="{BB962C8B-B14F-4D97-AF65-F5344CB8AC3E}">
        <p14:creationId xmlns:p14="http://schemas.microsoft.com/office/powerpoint/2010/main" val="22758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Kapitel 1">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lvl1pPr>
          </a:lstStyle>
          <a:p>
            <a:r>
              <a:rPr lang="sv-SE" dirty="0"/>
              <a:t>Skriv rubrik</a:t>
            </a:r>
          </a:p>
        </p:txBody>
      </p:sp>
      <p:sp>
        <p:nvSpPr>
          <p:cNvPr id="3" name="Platshållare för text 2"/>
          <p:cNvSpPr>
            <a:spLocks noGrp="1"/>
          </p:cNvSpPr>
          <p:nvPr>
            <p:ph type="body" idx="1" hasCustomPrompt="1"/>
          </p:nvPr>
        </p:nvSpPr>
        <p:spPr>
          <a:xfrm>
            <a:off x="6218372" y="3311942"/>
            <a:ext cx="5055507" cy="2459419"/>
          </a:xfrm>
        </p:spPr>
        <p:txBody>
          <a:bodyPr lIns="0" tIns="0" rIns="0" bIns="0">
            <a:noAutofit/>
          </a:bodyPr>
          <a:lstStyle>
            <a:lvl1pPr marL="0" indent="0">
              <a:buNone/>
              <a:defRPr sz="3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84" y="778368"/>
            <a:ext cx="3780000" cy="5346868"/>
          </a:xfrm>
          <a:prstGeom prst="rect">
            <a:avLst/>
          </a:prstGeom>
        </p:spPr>
      </p:pic>
    </p:spTree>
    <p:extLst>
      <p:ext uri="{BB962C8B-B14F-4D97-AF65-F5344CB8AC3E}">
        <p14:creationId xmlns:p14="http://schemas.microsoft.com/office/powerpoint/2010/main" val="1789028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Kapitel 2">
    <p:bg>
      <p:bgPr>
        <a:solidFill>
          <a:schemeClr val="tx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68150"/>
          </a:xfrm>
        </p:spPr>
        <p:txBody>
          <a:bodyPr lIns="0" tIns="0" rIns="0" bIns="0">
            <a:noAutofit/>
          </a:bodyPr>
          <a:lstStyle>
            <a:lvl1pPr marL="0" indent="0">
              <a:buNone/>
              <a:defRPr sz="32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619" y="1281164"/>
            <a:ext cx="3420000" cy="4550298"/>
          </a:xfrm>
          <a:prstGeom prst="rect">
            <a:avLst/>
          </a:prstGeom>
        </p:spPr>
      </p:pic>
      <p:sp>
        <p:nvSpPr>
          <p:cNvPr id="6"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3"/>
              </a:buBlip>
              <a:defRPr sz="4500">
                <a:solidFill>
                  <a:schemeClr val="accent1"/>
                </a:solidFill>
              </a:defRPr>
            </a:lvl1pPr>
          </a:lstStyle>
          <a:p>
            <a:r>
              <a:rPr lang="sv-SE" dirty="0"/>
              <a:t>Skriv rubrik</a:t>
            </a:r>
          </a:p>
        </p:txBody>
      </p:sp>
    </p:spTree>
    <p:extLst>
      <p:ext uri="{BB962C8B-B14F-4D97-AF65-F5344CB8AC3E}">
        <p14:creationId xmlns:p14="http://schemas.microsoft.com/office/powerpoint/2010/main" val="348288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Kapitel 3">
    <p:bg>
      <p:bgPr>
        <a:solidFill>
          <a:schemeClr val="accent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49781"/>
          </a:xfrm>
        </p:spPr>
        <p:txBody>
          <a:bodyPr lIns="0" tIns="0" rIns="0" bIns="0">
            <a:no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736619" y="1299532"/>
            <a:ext cx="3420000" cy="4513561"/>
          </a:xfrm>
          <a:prstGeom prst="rect">
            <a:avLst/>
          </a:prstGeom>
        </p:spPr>
      </p:pic>
      <p:sp>
        <p:nvSpPr>
          <p:cNvPr id="6"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3"/>
              </a:buBlip>
              <a:defRPr sz="4500">
                <a:solidFill>
                  <a:schemeClr val="bg1"/>
                </a:solidFill>
              </a:defRPr>
            </a:lvl1pPr>
          </a:lstStyle>
          <a:p>
            <a:r>
              <a:rPr lang="sv-SE" dirty="0"/>
              <a:t>Skriv rubrik</a:t>
            </a:r>
          </a:p>
        </p:txBody>
      </p:sp>
    </p:spTree>
    <p:extLst>
      <p:ext uri="{BB962C8B-B14F-4D97-AF65-F5344CB8AC3E}">
        <p14:creationId xmlns:p14="http://schemas.microsoft.com/office/powerpoint/2010/main" val="1485632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apitel 4">
    <p:bg>
      <p:bgPr>
        <a:solidFill>
          <a:schemeClr val="accent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49781"/>
          </a:xfrm>
        </p:spPr>
        <p:txBody>
          <a:bodyPr lIns="0" tIns="0" rIns="0" bIns="0">
            <a:no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599989" y="1323607"/>
            <a:ext cx="3888000" cy="4502947"/>
          </a:xfrm>
          <a:prstGeom prst="rect">
            <a:avLst/>
          </a:prstGeom>
        </p:spPr>
      </p:pic>
      <p:sp>
        <p:nvSpPr>
          <p:cNvPr id="9"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3"/>
              </a:buBlip>
              <a:defRPr sz="4500">
                <a:solidFill>
                  <a:schemeClr val="bg1"/>
                </a:solidFill>
              </a:defRPr>
            </a:lvl1pPr>
          </a:lstStyle>
          <a:p>
            <a:r>
              <a:rPr lang="sv-SE" dirty="0"/>
              <a:t>Skriv rubrik</a:t>
            </a:r>
          </a:p>
        </p:txBody>
      </p:sp>
    </p:spTree>
    <p:extLst>
      <p:ext uri="{BB962C8B-B14F-4D97-AF65-F5344CB8AC3E}">
        <p14:creationId xmlns:p14="http://schemas.microsoft.com/office/powerpoint/2010/main" val="289885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Kapitel 5">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lvl1pPr>
          </a:lstStyle>
          <a:p>
            <a:r>
              <a:rPr lang="sv-SE" dirty="0"/>
              <a:t>Skriv rubrik</a:t>
            </a:r>
          </a:p>
        </p:txBody>
      </p:sp>
      <p:sp>
        <p:nvSpPr>
          <p:cNvPr id="3" name="Platshållare för text 2"/>
          <p:cNvSpPr>
            <a:spLocks noGrp="1"/>
          </p:cNvSpPr>
          <p:nvPr>
            <p:ph type="body" idx="1" hasCustomPrompt="1"/>
          </p:nvPr>
        </p:nvSpPr>
        <p:spPr>
          <a:xfrm>
            <a:off x="6218372" y="3311942"/>
            <a:ext cx="5055507" cy="2459419"/>
          </a:xfrm>
        </p:spPr>
        <p:txBody>
          <a:bodyPr lIns="0" tIns="0" rIns="0" bIns="0">
            <a:noAutofit/>
          </a:bodyPr>
          <a:lstStyle>
            <a:lvl1pPr marL="0" indent="0">
              <a:buNone/>
              <a:defRPr sz="3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pic>
        <p:nvPicPr>
          <p:cNvPr id="5" name="Bildobjekt 4"/>
          <p:cNvPicPr>
            <a:picLocks noChangeAspect="1"/>
          </p:cNvPicPr>
          <p:nvPr userDrawn="1"/>
        </p:nvPicPr>
        <p:blipFill rotWithShape="1">
          <a:blip r:embed="rId3" cstate="print">
            <a:extLst>
              <a:ext uri="{28A0092B-C50C-407E-A947-70E740481C1C}">
                <a14:useLocalDpi xmlns:a14="http://schemas.microsoft.com/office/drawing/2010/main" val="0"/>
              </a:ext>
            </a:extLst>
          </a:blip>
          <a:srcRect l="2939" t="4064" b="4127"/>
          <a:stretch/>
        </p:blipFill>
        <p:spPr>
          <a:xfrm>
            <a:off x="870692" y="1053736"/>
            <a:ext cx="3638369" cy="4868093"/>
          </a:xfrm>
          <a:prstGeom prst="rect">
            <a:avLst/>
          </a:prstGeom>
        </p:spPr>
      </p:pic>
    </p:spTree>
    <p:extLst>
      <p:ext uri="{BB962C8B-B14F-4D97-AF65-F5344CB8AC3E}">
        <p14:creationId xmlns:p14="http://schemas.microsoft.com/office/powerpoint/2010/main" val="7224058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Kapitel 6">
    <p:bg>
      <p:bgPr>
        <a:solidFill>
          <a:schemeClr val="tx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68150"/>
          </a:xfrm>
        </p:spPr>
        <p:txBody>
          <a:bodyPr lIns="0" tIns="0" rIns="0" bIns="0">
            <a:noAutofit/>
          </a:bodyPr>
          <a:lstStyle>
            <a:lvl1pPr marL="0" indent="0">
              <a:buNone/>
              <a:defRPr sz="32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sp>
        <p:nvSpPr>
          <p:cNvPr id="6"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solidFill>
                  <a:schemeClr val="accent1"/>
                </a:solidFill>
              </a:defRPr>
            </a:lvl1pPr>
          </a:lstStyle>
          <a:p>
            <a:r>
              <a:rPr lang="sv-SE" dirty="0"/>
              <a:t>Skriv rubrik</a:t>
            </a:r>
          </a:p>
        </p:txBody>
      </p:sp>
      <p:pic>
        <p:nvPicPr>
          <p:cNvPr id="5" name="Bildobjekt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0909" y="1295983"/>
            <a:ext cx="3780000" cy="4555656"/>
          </a:xfrm>
          <a:prstGeom prst="rect">
            <a:avLst/>
          </a:prstGeom>
        </p:spPr>
      </p:pic>
    </p:spTree>
    <p:extLst>
      <p:ext uri="{BB962C8B-B14F-4D97-AF65-F5344CB8AC3E}">
        <p14:creationId xmlns:p14="http://schemas.microsoft.com/office/powerpoint/2010/main" val="31567471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Kapitel 7">
    <p:bg>
      <p:bgPr>
        <a:solidFill>
          <a:schemeClr val="accent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49781"/>
          </a:xfrm>
        </p:spPr>
        <p:txBody>
          <a:bodyPr lIns="0" tIns="0" rIns="0" bIns="0">
            <a:no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sp>
        <p:nvSpPr>
          <p:cNvPr id="6"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solidFill>
                  <a:schemeClr val="bg1"/>
                </a:solidFill>
              </a:defRPr>
            </a:lvl1pPr>
          </a:lstStyle>
          <a:p>
            <a:r>
              <a:rPr lang="sv-SE" dirty="0"/>
              <a:t>Skriv rubrik</a:t>
            </a:r>
          </a:p>
        </p:txBody>
      </p:sp>
      <p:pic>
        <p:nvPicPr>
          <p:cNvPr id="2" name="Bildobjekt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734370" y="888279"/>
            <a:ext cx="3780000" cy="5346865"/>
          </a:xfrm>
          <a:prstGeom prst="rect">
            <a:avLst/>
          </a:prstGeom>
        </p:spPr>
      </p:pic>
    </p:spTree>
    <p:extLst>
      <p:ext uri="{BB962C8B-B14F-4D97-AF65-F5344CB8AC3E}">
        <p14:creationId xmlns:p14="http://schemas.microsoft.com/office/powerpoint/2010/main" val="1237977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pitel 8">
    <p:bg>
      <p:bgPr>
        <a:solidFill>
          <a:schemeClr val="accent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49781"/>
          </a:xfrm>
        </p:spPr>
        <p:txBody>
          <a:bodyPr lIns="0" tIns="0" rIns="0" bIns="0">
            <a:no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sp>
        <p:nvSpPr>
          <p:cNvPr id="9"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solidFill>
                  <a:schemeClr val="bg1"/>
                </a:solidFill>
              </a:defRPr>
            </a:lvl1pPr>
          </a:lstStyle>
          <a:p>
            <a:r>
              <a:rPr lang="sv-SE" dirty="0"/>
              <a:t>Skriv rubrik</a:t>
            </a:r>
          </a:p>
        </p:txBody>
      </p:sp>
      <p:pic>
        <p:nvPicPr>
          <p:cNvPr id="2" name="Bildobjekt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19934" y="850674"/>
            <a:ext cx="3852000" cy="5448708"/>
          </a:xfrm>
          <a:prstGeom prst="rect">
            <a:avLst/>
          </a:prstGeom>
        </p:spPr>
      </p:pic>
    </p:spTree>
    <p:extLst>
      <p:ext uri="{BB962C8B-B14F-4D97-AF65-F5344CB8AC3E}">
        <p14:creationId xmlns:p14="http://schemas.microsoft.com/office/powerpoint/2010/main" val="15112258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Kapitel 9">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lvl1pPr>
          </a:lstStyle>
          <a:p>
            <a:r>
              <a:rPr lang="sv-SE" dirty="0"/>
              <a:t>Skriv rubrik</a:t>
            </a:r>
          </a:p>
        </p:txBody>
      </p:sp>
      <p:sp>
        <p:nvSpPr>
          <p:cNvPr id="3" name="Platshållare för text 2"/>
          <p:cNvSpPr>
            <a:spLocks noGrp="1"/>
          </p:cNvSpPr>
          <p:nvPr>
            <p:ph type="body" idx="1" hasCustomPrompt="1"/>
          </p:nvPr>
        </p:nvSpPr>
        <p:spPr>
          <a:xfrm>
            <a:off x="6218372" y="3311942"/>
            <a:ext cx="5055507" cy="2459419"/>
          </a:xfrm>
        </p:spPr>
        <p:txBody>
          <a:bodyPr lIns="0" tIns="0" rIns="0" bIns="0">
            <a:noAutofit/>
          </a:bodyPr>
          <a:lstStyle>
            <a:lvl1pPr marL="0" indent="0">
              <a:buNone/>
              <a:defRPr sz="3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3415" y="1351592"/>
            <a:ext cx="3744000" cy="4512279"/>
          </a:xfrm>
          <a:prstGeom prst="rect">
            <a:avLst/>
          </a:prstGeom>
        </p:spPr>
      </p:pic>
    </p:spTree>
    <p:extLst>
      <p:ext uri="{BB962C8B-B14F-4D97-AF65-F5344CB8AC3E}">
        <p14:creationId xmlns:p14="http://schemas.microsoft.com/office/powerpoint/2010/main" val="2456334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apitel 10">
    <p:bg>
      <p:bgPr>
        <a:solidFill>
          <a:schemeClr val="tx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68150"/>
          </a:xfrm>
        </p:spPr>
        <p:txBody>
          <a:bodyPr lIns="0" tIns="0" rIns="0" bIns="0">
            <a:noAutofit/>
          </a:bodyPr>
          <a:lstStyle>
            <a:lvl1pPr marL="0" indent="0">
              <a:buNone/>
              <a:defRPr sz="32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sp>
        <p:nvSpPr>
          <p:cNvPr id="6"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solidFill>
                  <a:schemeClr val="accent1"/>
                </a:solidFill>
              </a:defRPr>
            </a:lvl1pPr>
          </a:lstStyle>
          <a:p>
            <a:r>
              <a:rPr lang="sv-SE" dirty="0"/>
              <a:t>Skriv rubrik</a:t>
            </a:r>
          </a:p>
        </p:txBody>
      </p:sp>
      <p:pic>
        <p:nvPicPr>
          <p:cNvPr id="5" name="Bildobjekt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0884" y="60946"/>
            <a:ext cx="5616000" cy="7943931"/>
          </a:xfrm>
          <a:prstGeom prst="rect">
            <a:avLst/>
          </a:prstGeom>
        </p:spPr>
      </p:pic>
    </p:spTree>
    <p:extLst>
      <p:ext uri="{BB962C8B-B14F-4D97-AF65-F5344CB8AC3E}">
        <p14:creationId xmlns:p14="http://schemas.microsoft.com/office/powerpoint/2010/main" val="300548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sida 2 utan bild">
    <p:bg>
      <p:bgPr>
        <a:solidFill>
          <a:schemeClr val="bg1"/>
        </a:solidFill>
        <a:effectLst/>
      </p:bgPr>
    </p:bg>
    <p:spTree>
      <p:nvGrpSpPr>
        <p:cNvPr id="1" name=""/>
        <p:cNvGrpSpPr/>
        <p:nvPr/>
      </p:nvGrpSpPr>
      <p:grpSpPr>
        <a:xfrm>
          <a:off x="0" y="0"/>
          <a:ext cx="0" cy="0"/>
          <a:chOff x="0" y="0"/>
          <a:chExt cx="0" cy="0"/>
        </a:xfrm>
      </p:grpSpPr>
      <p:sp>
        <p:nvSpPr>
          <p:cNvPr id="10" name="Underrubrik 2"/>
          <p:cNvSpPr>
            <a:spLocks noGrp="1"/>
          </p:cNvSpPr>
          <p:nvPr>
            <p:ph type="subTitle" idx="1" hasCustomPrompt="1"/>
          </p:nvPr>
        </p:nvSpPr>
        <p:spPr>
          <a:xfrm>
            <a:off x="1628530" y="2992975"/>
            <a:ext cx="7881258" cy="392695"/>
          </a:xfrm>
        </p:spPr>
        <p:txBody>
          <a:bodyPr lIns="0" tIns="0" rIns="0" bIns="0"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Skriv text här</a:t>
            </a:r>
          </a:p>
        </p:txBody>
      </p:sp>
      <p:sp>
        <p:nvSpPr>
          <p:cNvPr id="12" name="Datum"/>
          <p:cNvSpPr>
            <a:spLocks noGrp="1"/>
          </p:cNvSpPr>
          <p:nvPr>
            <p:ph type="body" sz="quarter" idx="10" hasCustomPrompt="1"/>
          </p:nvPr>
        </p:nvSpPr>
        <p:spPr>
          <a:xfrm>
            <a:off x="1632619" y="3474643"/>
            <a:ext cx="7673975" cy="288000"/>
          </a:xfrm>
        </p:spPr>
        <p:txBody>
          <a:bodyPr lIns="0" tIns="0" rIns="0" bIns="0" anchor="b" anchorCtr="0">
            <a:noAutofit/>
          </a:bodyPr>
          <a:lstStyle>
            <a:lvl1pPr marL="0" indent="0">
              <a:buNone/>
              <a:defRPr sz="2200">
                <a:latin typeface="+mn-lt"/>
              </a:defRPr>
            </a:lvl1pPr>
          </a:lstStyle>
          <a:p>
            <a:pPr lvl="0"/>
            <a:r>
              <a:rPr lang="sv-SE" dirty="0"/>
              <a:t>Datum</a:t>
            </a:r>
          </a:p>
        </p:txBody>
      </p:sp>
      <p:pic>
        <p:nvPicPr>
          <p:cNvPr id="7" name="Bildobjekt 6"/>
          <p:cNvPicPr>
            <a:picLocks noChangeAspect="1"/>
          </p:cNvPicPr>
          <p:nvPr userDrawn="1"/>
        </p:nvPicPr>
        <p:blipFill>
          <a:blip r:embed="rId2"/>
          <a:stretch>
            <a:fillRect/>
          </a:stretch>
        </p:blipFill>
        <p:spPr>
          <a:xfrm>
            <a:off x="10882959" y="6197683"/>
            <a:ext cx="972000" cy="460715"/>
          </a:xfrm>
          <a:prstGeom prst="rect">
            <a:avLst/>
          </a:prstGeom>
        </p:spPr>
      </p:pic>
      <p:sp>
        <p:nvSpPr>
          <p:cNvPr id="8" name="Rubrik 1"/>
          <p:cNvSpPr>
            <a:spLocks noGrp="1"/>
          </p:cNvSpPr>
          <p:nvPr>
            <p:ph type="ctrTitle" hasCustomPrompt="1"/>
          </p:nvPr>
        </p:nvSpPr>
        <p:spPr>
          <a:xfrm>
            <a:off x="985059" y="2196297"/>
            <a:ext cx="8558609" cy="777600"/>
          </a:xfrm>
        </p:spPr>
        <p:txBody>
          <a:bodyPr lIns="0" tIns="0" rIns="0" bIns="0" anchor="b">
            <a:noAutofit/>
          </a:bodyPr>
          <a:lstStyle>
            <a:lvl1pPr marL="627063" indent="-627063" algn="l">
              <a:buFontTx/>
              <a:buBlip>
                <a:blip r:embed="rId3"/>
              </a:buBlip>
              <a:defRPr sz="5000" b="1" baseline="0"/>
            </a:lvl1pPr>
          </a:lstStyle>
          <a:p>
            <a:r>
              <a:rPr lang="sv-SE" dirty="0"/>
              <a:t>Skriv rubrik</a:t>
            </a:r>
          </a:p>
        </p:txBody>
      </p:sp>
    </p:spTree>
    <p:extLst>
      <p:ext uri="{BB962C8B-B14F-4D97-AF65-F5344CB8AC3E}">
        <p14:creationId xmlns:p14="http://schemas.microsoft.com/office/powerpoint/2010/main" val="3012583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apitel 11">
    <p:bg>
      <p:bgPr>
        <a:solidFill>
          <a:schemeClr val="accent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49781"/>
          </a:xfrm>
        </p:spPr>
        <p:txBody>
          <a:bodyPr lIns="0" tIns="0" rIns="0" bIns="0">
            <a:no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sp>
        <p:nvSpPr>
          <p:cNvPr id="6"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solidFill>
                  <a:schemeClr val="bg1"/>
                </a:solidFill>
              </a:defRPr>
            </a:lvl1pPr>
          </a:lstStyle>
          <a:p>
            <a:r>
              <a:rPr lang="sv-SE" dirty="0"/>
              <a:t>Skriv rubrik</a:t>
            </a:r>
          </a:p>
        </p:txBody>
      </p:sp>
      <p:pic>
        <p:nvPicPr>
          <p:cNvPr id="2" name="Bildobjekt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3376" y="1558247"/>
            <a:ext cx="4140000" cy="3959334"/>
          </a:xfrm>
          <a:prstGeom prst="rect">
            <a:avLst/>
          </a:prstGeom>
        </p:spPr>
      </p:pic>
    </p:spTree>
    <p:extLst>
      <p:ext uri="{BB962C8B-B14F-4D97-AF65-F5344CB8AC3E}">
        <p14:creationId xmlns:p14="http://schemas.microsoft.com/office/powerpoint/2010/main" val="869479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apitel 12">
    <p:bg>
      <p:bgPr>
        <a:solidFill>
          <a:schemeClr val="accent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6218372" y="3311942"/>
            <a:ext cx="5055507" cy="2449781"/>
          </a:xfrm>
        </p:spPr>
        <p:txBody>
          <a:bodyPr lIns="0" tIns="0" rIns="0" bIns="0">
            <a:no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a:t>
            </a:r>
          </a:p>
        </p:txBody>
      </p:sp>
      <p:sp>
        <p:nvSpPr>
          <p:cNvPr id="9" name="Rubrik 1"/>
          <p:cNvSpPr>
            <a:spLocks noGrp="1"/>
          </p:cNvSpPr>
          <p:nvPr>
            <p:ph type="title" hasCustomPrompt="1"/>
          </p:nvPr>
        </p:nvSpPr>
        <p:spPr>
          <a:xfrm>
            <a:off x="5759046" y="2027494"/>
            <a:ext cx="5514833" cy="1199182"/>
          </a:xfrm>
        </p:spPr>
        <p:txBody>
          <a:bodyPr anchor="b"/>
          <a:lstStyle>
            <a:lvl1pPr marL="452438" indent="-452438">
              <a:buSzPct val="80000"/>
              <a:buFontTx/>
              <a:buBlip>
                <a:blip r:embed="rId2"/>
              </a:buBlip>
              <a:defRPr sz="4500">
                <a:solidFill>
                  <a:schemeClr val="bg1"/>
                </a:solidFill>
              </a:defRPr>
            </a:lvl1pPr>
          </a:lstStyle>
          <a:p>
            <a:r>
              <a:rPr lang="sv-SE" dirty="0"/>
              <a:t>Skriv rubrik</a:t>
            </a:r>
          </a:p>
        </p:txBody>
      </p:sp>
      <p:pic>
        <p:nvPicPr>
          <p:cNvPr id="2" name="Bildobjekt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146217" y="287378"/>
            <a:ext cx="5292000" cy="6548299"/>
          </a:xfrm>
          <a:prstGeom prst="rect">
            <a:avLst/>
          </a:prstGeom>
        </p:spPr>
      </p:pic>
    </p:spTree>
    <p:extLst>
      <p:ext uri="{BB962C8B-B14F-4D97-AF65-F5344CB8AC3E}">
        <p14:creationId xmlns:p14="http://schemas.microsoft.com/office/powerpoint/2010/main" val="109095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sida 3 utan bild">
    <p:bg>
      <p:bgPr>
        <a:solidFill>
          <a:schemeClr val="bg2"/>
        </a:solidFill>
        <a:effectLst/>
      </p:bgPr>
    </p:bg>
    <p:spTree>
      <p:nvGrpSpPr>
        <p:cNvPr id="1" name=""/>
        <p:cNvGrpSpPr/>
        <p:nvPr/>
      </p:nvGrpSpPr>
      <p:grpSpPr>
        <a:xfrm>
          <a:off x="0" y="0"/>
          <a:ext cx="0" cy="0"/>
          <a:chOff x="0" y="0"/>
          <a:chExt cx="0" cy="0"/>
        </a:xfrm>
      </p:grpSpPr>
      <p:sp>
        <p:nvSpPr>
          <p:cNvPr id="10" name="Underrubrik 2"/>
          <p:cNvSpPr>
            <a:spLocks noGrp="1"/>
          </p:cNvSpPr>
          <p:nvPr>
            <p:ph type="subTitle" idx="1" hasCustomPrompt="1"/>
          </p:nvPr>
        </p:nvSpPr>
        <p:spPr>
          <a:xfrm>
            <a:off x="1628530" y="2992975"/>
            <a:ext cx="7881258" cy="392695"/>
          </a:xfrm>
        </p:spPr>
        <p:txBody>
          <a:bodyPr lIns="0" tIns="0" rIns="0" bIns="0"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Skriv text här</a:t>
            </a:r>
          </a:p>
        </p:txBody>
      </p:sp>
      <p:sp>
        <p:nvSpPr>
          <p:cNvPr id="12" name="Datum"/>
          <p:cNvSpPr>
            <a:spLocks noGrp="1"/>
          </p:cNvSpPr>
          <p:nvPr>
            <p:ph type="body" sz="quarter" idx="10" hasCustomPrompt="1"/>
          </p:nvPr>
        </p:nvSpPr>
        <p:spPr>
          <a:xfrm>
            <a:off x="1632619" y="3474643"/>
            <a:ext cx="7673975" cy="288000"/>
          </a:xfrm>
        </p:spPr>
        <p:txBody>
          <a:bodyPr lIns="0" tIns="0" rIns="0" bIns="0" anchor="b" anchorCtr="0">
            <a:noAutofit/>
          </a:bodyPr>
          <a:lstStyle>
            <a:lvl1pPr marL="0" indent="0">
              <a:buNone/>
              <a:defRPr sz="2200">
                <a:latin typeface="+mn-lt"/>
              </a:defRPr>
            </a:lvl1pPr>
          </a:lstStyle>
          <a:p>
            <a:pPr lvl="0"/>
            <a:r>
              <a:rPr lang="sv-SE" dirty="0"/>
              <a:t>Datum</a:t>
            </a:r>
          </a:p>
        </p:txBody>
      </p:sp>
      <p:pic>
        <p:nvPicPr>
          <p:cNvPr id="7" name="Bildobjekt 6"/>
          <p:cNvPicPr>
            <a:picLocks noChangeAspect="1"/>
          </p:cNvPicPr>
          <p:nvPr userDrawn="1"/>
        </p:nvPicPr>
        <p:blipFill>
          <a:blip r:embed="rId2"/>
          <a:stretch>
            <a:fillRect/>
          </a:stretch>
        </p:blipFill>
        <p:spPr>
          <a:xfrm>
            <a:off x="10882959" y="6197683"/>
            <a:ext cx="972000" cy="460715"/>
          </a:xfrm>
          <a:prstGeom prst="rect">
            <a:avLst/>
          </a:prstGeom>
        </p:spPr>
      </p:pic>
      <p:sp>
        <p:nvSpPr>
          <p:cNvPr id="15" name="Rätvinklig triangel 14"/>
          <p:cNvSpPr/>
          <p:nvPr userDrawn="1"/>
        </p:nvSpPr>
        <p:spPr>
          <a:xfrm rot="16200000" flipH="1">
            <a:off x="7810073" y="-20738"/>
            <a:ext cx="4361188" cy="4402667"/>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Rubrik 1"/>
          <p:cNvSpPr>
            <a:spLocks noGrp="1"/>
          </p:cNvSpPr>
          <p:nvPr>
            <p:ph type="ctrTitle" hasCustomPrompt="1"/>
          </p:nvPr>
        </p:nvSpPr>
        <p:spPr>
          <a:xfrm>
            <a:off x="985059" y="2196297"/>
            <a:ext cx="8558609" cy="777600"/>
          </a:xfrm>
        </p:spPr>
        <p:txBody>
          <a:bodyPr lIns="0" tIns="0" rIns="0" bIns="0" anchor="b">
            <a:noAutofit/>
          </a:bodyPr>
          <a:lstStyle>
            <a:lvl1pPr marL="627063" indent="-627063" algn="l">
              <a:buFontTx/>
              <a:buBlip>
                <a:blip r:embed="rId3"/>
              </a:buBlip>
              <a:defRPr sz="5000" b="1" baseline="0"/>
            </a:lvl1pPr>
          </a:lstStyle>
          <a:p>
            <a:r>
              <a:rPr lang="sv-SE" dirty="0"/>
              <a:t>Skriv rubrik</a:t>
            </a:r>
          </a:p>
        </p:txBody>
      </p:sp>
    </p:spTree>
    <p:extLst>
      <p:ext uri="{BB962C8B-B14F-4D97-AF65-F5344CB8AC3E}">
        <p14:creationId xmlns:p14="http://schemas.microsoft.com/office/powerpoint/2010/main" val="193431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Skriv rubrik</a:t>
            </a:r>
          </a:p>
        </p:txBody>
      </p:sp>
      <p:sp>
        <p:nvSpPr>
          <p:cNvPr id="3" name="Platshållare för datum 2"/>
          <p:cNvSpPr>
            <a:spLocks noGrp="1"/>
          </p:cNvSpPr>
          <p:nvPr>
            <p:ph type="dt" sz="half" idx="10"/>
          </p:nvPr>
        </p:nvSpPr>
        <p:spPr/>
        <p:txBody>
          <a:bodyPr/>
          <a:lstStyle/>
          <a:p>
            <a:fld id="{86F05360-9DA9-4B1A-9A2F-033F39D912AC}" type="datetime1">
              <a:rPr lang="sv-SE" smtClean="0"/>
              <a:t>2023-01-26</a:t>
            </a:fld>
            <a:endParaRPr lang="sv-SE" dirty="0"/>
          </a:p>
        </p:txBody>
      </p:sp>
      <p:sp>
        <p:nvSpPr>
          <p:cNvPr id="4" name="Platshållare för bildnummer 3"/>
          <p:cNvSpPr>
            <a:spLocks noGrp="1"/>
          </p:cNvSpPr>
          <p:nvPr>
            <p:ph type="sldNum" sz="quarter" idx="11"/>
          </p:nvPr>
        </p:nvSpPr>
        <p:spPr/>
        <p:txBody>
          <a:bodyPr/>
          <a:lstStyle/>
          <a:p>
            <a:fld id="{2CCD8362-DECF-4576-B512-B504A0CCB141}" type="slidenum">
              <a:rPr lang="sv-SE" smtClean="0"/>
              <a:pPr/>
              <a:t>‹#›</a:t>
            </a:fld>
            <a:endParaRPr lang="sv-SE" dirty="0"/>
          </a:p>
        </p:txBody>
      </p:sp>
      <p:sp>
        <p:nvSpPr>
          <p:cNvPr id="6"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baseline="0">
                <a:latin typeface="+mj-lt"/>
              </a:defRPr>
            </a:lvl1pPr>
          </a:lstStyle>
          <a:p>
            <a:pPr lvl="0"/>
            <a:r>
              <a:rPr lang="sv-SE" dirty="0"/>
              <a:t>Skriv underrubrik</a:t>
            </a:r>
          </a:p>
        </p:txBody>
      </p:sp>
      <p:sp>
        <p:nvSpPr>
          <p:cNvPr id="7" name="Platshållare för innehåll 6"/>
          <p:cNvSpPr>
            <a:spLocks noGrp="1"/>
          </p:cNvSpPr>
          <p:nvPr>
            <p:ph sz="quarter" idx="16" hasCustomPrompt="1"/>
          </p:nvPr>
        </p:nvSpPr>
        <p:spPr>
          <a:xfrm>
            <a:off x="981530" y="1776538"/>
            <a:ext cx="10299246"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5998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innehåll-bild höger">
    <p:spTree>
      <p:nvGrpSpPr>
        <p:cNvPr id="1" name=""/>
        <p:cNvGrpSpPr/>
        <p:nvPr/>
      </p:nvGrpSpPr>
      <p:grpSpPr>
        <a:xfrm>
          <a:off x="0" y="0"/>
          <a:ext cx="0" cy="0"/>
          <a:chOff x="0" y="0"/>
          <a:chExt cx="0" cy="0"/>
        </a:xfrm>
      </p:grpSpPr>
      <p:sp>
        <p:nvSpPr>
          <p:cNvPr id="5" name="Rubrik 4"/>
          <p:cNvSpPr>
            <a:spLocks noGrp="1"/>
          </p:cNvSpPr>
          <p:nvPr>
            <p:ph type="title" hasCustomPrompt="1"/>
          </p:nvPr>
        </p:nvSpPr>
        <p:spPr/>
        <p:txBody>
          <a:bodyPr/>
          <a:lstStyle>
            <a:lvl1pPr>
              <a:defRPr/>
            </a:lvl1pPr>
          </a:lstStyle>
          <a:p>
            <a:r>
              <a:rPr lang="sv-SE" dirty="0"/>
              <a:t>Skriv rubrik</a:t>
            </a:r>
          </a:p>
        </p:txBody>
      </p:sp>
      <p:sp>
        <p:nvSpPr>
          <p:cNvPr id="12"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a:latin typeface="+mj-lt"/>
              </a:defRPr>
            </a:lvl1pPr>
          </a:lstStyle>
          <a:p>
            <a:pPr lvl="0"/>
            <a:r>
              <a:rPr lang="sv-SE" dirty="0"/>
              <a:t>Skriv underrubrik</a:t>
            </a:r>
          </a:p>
        </p:txBody>
      </p:sp>
      <p:sp>
        <p:nvSpPr>
          <p:cNvPr id="13" name="Platshållare för innehåll 12"/>
          <p:cNvSpPr>
            <a:spLocks noGrp="1"/>
          </p:cNvSpPr>
          <p:nvPr>
            <p:ph sz="quarter" idx="16" hasCustomPrompt="1"/>
          </p:nvPr>
        </p:nvSpPr>
        <p:spPr>
          <a:xfrm>
            <a:off x="981528" y="1776539"/>
            <a:ext cx="6766785"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C7B245F0-8C00-48F4-962D-C2F1804975EA}" type="datetime1">
              <a:rPr lang="sv-SE" smtClean="0"/>
              <a:t>2023-01-26</a:t>
            </a:fld>
            <a:endParaRPr lang="sv-SE" dirty="0"/>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7973225" y="1776539"/>
            <a:ext cx="3273039" cy="4093436"/>
          </a:xfrm>
        </p:spPr>
        <p:txBody>
          <a:bodyPr/>
          <a:lstStyle>
            <a:lvl1pPr marL="0" indent="0">
              <a:buFontTx/>
              <a:buNone/>
              <a:defRPr/>
            </a:lvl1pPr>
          </a:lstStyle>
          <a:p>
            <a:r>
              <a:rPr lang="sv-SE" dirty="0"/>
              <a:t>Välj Infoga bild från Bildarkivet för Tillväxtverkets bilder och illustrationer. Se även mallsidan.</a:t>
            </a:r>
          </a:p>
        </p:txBody>
      </p:sp>
    </p:spTree>
    <p:extLst>
      <p:ext uri="{BB962C8B-B14F-4D97-AF65-F5344CB8AC3E}">
        <p14:creationId xmlns:p14="http://schemas.microsoft.com/office/powerpoint/2010/main" val="333713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bild höger blå">
    <p:bg>
      <p:bgPr>
        <a:solidFill>
          <a:srgbClr val="EAF6FB"/>
        </a:solidFill>
        <a:effectLst/>
      </p:bgPr>
    </p:bg>
    <p:spTree>
      <p:nvGrpSpPr>
        <p:cNvPr id="1" name=""/>
        <p:cNvGrpSpPr/>
        <p:nvPr/>
      </p:nvGrpSpPr>
      <p:grpSpPr>
        <a:xfrm>
          <a:off x="0" y="0"/>
          <a:ext cx="0" cy="0"/>
          <a:chOff x="0" y="0"/>
          <a:chExt cx="0" cy="0"/>
        </a:xfrm>
      </p:grpSpPr>
      <p:sp>
        <p:nvSpPr>
          <p:cNvPr id="5" name="Rubrik 4"/>
          <p:cNvSpPr>
            <a:spLocks noGrp="1"/>
          </p:cNvSpPr>
          <p:nvPr>
            <p:ph type="title" hasCustomPrompt="1"/>
          </p:nvPr>
        </p:nvSpPr>
        <p:spPr/>
        <p:txBody>
          <a:bodyPr/>
          <a:lstStyle>
            <a:lvl1pPr>
              <a:defRPr/>
            </a:lvl1pPr>
          </a:lstStyle>
          <a:p>
            <a:r>
              <a:rPr lang="sv-SE" dirty="0"/>
              <a:t>Skriv rubrik</a:t>
            </a:r>
          </a:p>
        </p:txBody>
      </p:sp>
      <p:sp>
        <p:nvSpPr>
          <p:cNvPr id="12"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a:latin typeface="+mj-lt"/>
              </a:defRPr>
            </a:lvl1pPr>
          </a:lstStyle>
          <a:p>
            <a:pPr lvl="0"/>
            <a:r>
              <a:rPr lang="sv-SE" dirty="0"/>
              <a:t>Skriv underrubrik</a:t>
            </a:r>
          </a:p>
        </p:txBody>
      </p:sp>
      <p:sp>
        <p:nvSpPr>
          <p:cNvPr id="8" name="Platshållare för innehåll 12"/>
          <p:cNvSpPr>
            <a:spLocks noGrp="1"/>
          </p:cNvSpPr>
          <p:nvPr>
            <p:ph sz="quarter" idx="16" hasCustomPrompt="1"/>
          </p:nvPr>
        </p:nvSpPr>
        <p:spPr>
          <a:xfrm>
            <a:off x="981528" y="1776539"/>
            <a:ext cx="6766785"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5617E1F7-944A-49C7-89B4-BDEBEDDBECC9}" type="datetime1">
              <a:rPr lang="sv-SE" smtClean="0"/>
              <a:t>2023-01-26</a:t>
            </a:fld>
            <a:endParaRPr lang="sv-SE" dirty="0"/>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7973225" y="1776539"/>
            <a:ext cx="3273039" cy="4093436"/>
          </a:xfrm>
        </p:spPr>
        <p:txBody>
          <a:bodyPr/>
          <a:lstStyle>
            <a:lvl1pPr marL="0" marR="0" indent="0" algn="l" defTabSz="914400" rtl="0" eaLnBrk="1" fontAlgn="auto" latinLnBrk="0" hangingPunct="1">
              <a:lnSpc>
                <a:spcPct val="100000"/>
              </a:lnSpc>
              <a:spcBef>
                <a:spcPts val="1400"/>
              </a:spcBef>
              <a:spcAft>
                <a:spcPts val="600"/>
              </a:spcAft>
              <a:buClrTx/>
              <a:buSzPct val="73000"/>
              <a:buFontTx/>
              <a:buNone/>
              <a:tabLst/>
              <a:defRPr/>
            </a:lvl1pPr>
          </a:lstStyle>
          <a:p>
            <a:r>
              <a:rPr lang="sv-SE" dirty="0"/>
              <a:t>Välj Infoga bild från Bildarkivet för Tillväxtverkets bilder och illustrationer. Se även mallsidan.</a:t>
            </a:r>
          </a:p>
        </p:txBody>
      </p:sp>
    </p:spTree>
    <p:extLst>
      <p:ext uri="{BB962C8B-B14F-4D97-AF65-F5344CB8AC3E}">
        <p14:creationId xmlns:p14="http://schemas.microsoft.com/office/powerpoint/2010/main" val="396397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vänster och innehåll höger">
    <p:spTree>
      <p:nvGrpSpPr>
        <p:cNvPr id="1" name=""/>
        <p:cNvGrpSpPr/>
        <p:nvPr/>
      </p:nvGrpSpPr>
      <p:grpSpPr>
        <a:xfrm>
          <a:off x="0" y="0"/>
          <a:ext cx="0" cy="0"/>
          <a:chOff x="0" y="0"/>
          <a:chExt cx="0" cy="0"/>
        </a:xfrm>
      </p:grpSpPr>
      <p:sp>
        <p:nvSpPr>
          <p:cNvPr id="5" name="Rubrik 4"/>
          <p:cNvSpPr>
            <a:spLocks noGrp="1"/>
          </p:cNvSpPr>
          <p:nvPr>
            <p:ph type="title" hasCustomPrompt="1"/>
          </p:nvPr>
        </p:nvSpPr>
        <p:spPr/>
        <p:txBody>
          <a:bodyPr/>
          <a:lstStyle>
            <a:lvl1pPr>
              <a:defRPr/>
            </a:lvl1pPr>
          </a:lstStyle>
          <a:p>
            <a:r>
              <a:rPr lang="sv-SE" dirty="0"/>
              <a:t>Skriv rubrik</a:t>
            </a:r>
          </a:p>
        </p:txBody>
      </p:sp>
      <p:sp>
        <p:nvSpPr>
          <p:cNvPr id="12"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a:latin typeface="+mj-lt"/>
              </a:defRPr>
            </a:lvl1pPr>
          </a:lstStyle>
          <a:p>
            <a:pPr lvl="0"/>
            <a:r>
              <a:rPr lang="sv-SE" dirty="0"/>
              <a:t>Skriv underrubrik</a:t>
            </a:r>
          </a:p>
        </p:txBody>
      </p:sp>
      <p:sp>
        <p:nvSpPr>
          <p:cNvPr id="8" name="Platshållare för text 7"/>
          <p:cNvSpPr>
            <a:spLocks noGrp="1"/>
          </p:cNvSpPr>
          <p:nvPr>
            <p:ph type="body" sz="quarter" idx="18" hasCustomPrompt="1"/>
          </p:nvPr>
        </p:nvSpPr>
        <p:spPr>
          <a:xfrm>
            <a:off x="981528" y="1776539"/>
            <a:ext cx="3273039"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2"/>
          <p:cNvSpPr>
            <a:spLocks noGrp="1"/>
          </p:cNvSpPr>
          <p:nvPr>
            <p:ph sz="quarter" idx="17" hasCustomPrompt="1"/>
          </p:nvPr>
        </p:nvSpPr>
        <p:spPr>
          <a:xfrm>
            <a:off x="4498976" y="1776413"/>
            <a:ext cx="6766785"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7243A4BD-780C-4729-BC1B-3FE9BA0EDD42}" type="datetime1">
              <a:rPr lang="sv-SE" smtClean="0"/>
              <a:t>2023-01-26</a:t>
            </a:fld>
            <a:endParaRPr lang="sv-SE" dirty="0"/>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Tree>
    <p:extLst>
      <p:ext uri="{BB962C8B-B14F-4D97-AF65-F5344CB8AC3E}">
        <p14:creationId xmlns:p14="http://schemas.microsoft.com/office/powerpoint/2010/main" val="166137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vänster och innehåll">
    <p:bg>
      <p:bgPr>
        <a:solidFill>
          <a:srgbClr val="EAF6FB"/>
        </a:solidFill>
        <a:effectLst/>
      </p:bgPr>
    </p:bg>
    <p:spTree>
      <p:nvGrpSpPr>
        <p:cNvPr id="1" name=""/>
        <p:cNvGrpSpPr/>
        <p:nvPr/>
      </p:nvGrpSpPr>
      <p:grpSpPr>
        <a:xfrm>
          <a:off x="0" y="0"/>
          <a:ext cx="0" cy="0"/>
          <a:chOff x="0" y="0"/>
          <a:chExt cx="0" cy="0"/>
        </a:xfrm>
      </p:grpSpPr>
      <p:sp>
        <p:nvSpPr>
          <p:cNvPr id="7" name="Rubrik 6"/>
          <p:cNvSpPr>
            <a:spLocks noGrp="1"/>
          </p:cNvSpPr>
          <p:nvPr>
            <p:ph type="title" hasCustomPrompt="1"/>
          </p:nvPr>
        </p:nvSpPr>
        <p:spPr/>
        <p:txBody>
          <a:bodyPr/>
          <a:lstStyle>
            <a:lvl1pPr>
              <a:defRPr/>
            </a:lvl1pPr>
          </a:lstStyle>
          <a:p>
            <a:r>
              <a:rPr lang="sv-SE" dirty="0"/>
              <a:t>Skriv rubrik</a:t>
            </a:r>
          </a:p>
        </p:txBody>
      </p:sp>
      <p:sp>
        <p:nvSpPr>
          <p:cNvPr id="12" name="Platshållare för text 11"/>
          <p:cNvSpPr>
            <a:spLocks noGrp="1"/>
          </p:cNvSpPr>
          <p:nvPr>
            <p:ph type="body" sz="quarter" idx="15" hasCustomPrompt="1"/>
          </p:nvPr>
        </p:nvSpPr>
        <p:spPr>
          <a:xfrm>
            <a:off x="968375" y="1176500"/>
            <a:ext cx="8599489" cy="473075"/>
          </a:xfrm>
        </p:spPr>
        <p:txBody>
          <a:bodyPr>
            <a:noAutofit/>
          </a:bodyPr>
          <a:lstStyle>
            <a:lvl1pPr marL="0" indent="0">
              <a:buFontTx/>
              <a:buNone/>
              <a:defRPr sz="2600" b="1">
                <a:latin typeface="+mj-lt"/>
              </a:defRPr>
            </a:lvl1pPr>
          </a:lstStyle>
          <a:p>
            <a:pPr lvl="0"/>
            <a:r>
              <a:rPr lang="sv-SE" dirty="0"/>
              <a:t>Skriv underrubrik</a:t>
            </a:r>
          </a:p>
        </p:txBody>
      </p:sp>
      <p:sp>
        <p:nvSpPr>
          <p:cNvPr id="4" name="Platshållare för datum 3"/>
          <p:cNvSpPr>
            <a:spLocks noGrp="1"/>
          </p:cNvSpPr>
          <p:nvPr>
            <p:ph type="dt" sz="half" idx="10"/>
          </p:nvPr>
        </p:nvSpPr>
        <p:spPr/>
        <p:txBody>
          <a:bodyPr/>
          <a:lstStyle/>
          <a:p>
            <a:fld id="{3EBB61B2-F828-4876-AAD1-835C42D495F7}" type="datetime1">
              <a:rPr lang="sv-SE" smtClean="0"/>
              <a:t>2023-01-26</a:t>
            </a:fld>
            <a:endParaRPr lang="sv-SE" dirty="0"/>
          </a:p>
        </p:txBody>
      </p:sp>
      <p:sp>
        <p:nvSpPr>
          <p:cNvPr id="5" name="Platshållare för innehåll 4"/>
          <p:cNvSpPr>
            <a:spLocks noGrp="1"/>
          </p:cNvSpPr>
          <p:nvPr>
            <p:ph sz="quarter" idx="16" hasCustomPrompt="1"/>
          </p:nvPr>
        </p:nvSpPr>
        <p:spPr>
          <a:xfrm>
            <a:off x="4498976" y="1776413"/>
            <a:ext cx="6766785" cy="4093436"/>
          </a:xfrm>
        </p:spPr>
        <p:txBody>
          <a:bodyPr/>
          <a:lstStyle>
            <a:lvl1pPr>
              <a:defRPr/>
            </a:lvl1pPr>
          </a:lstStyle>
          <a:p>
            <a:pPr lvl="0"/>
            <a:r>
              <a:rPr lang="sv-SE" dirty="0"/>
              <a:t>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p:txBody>
          <a:bodyPr/>
          <a:lstStyle/>
          <a:p>
            <a:fld id="{2CCD8362-DECF-4576-B512-B504A0CCB141}" type="slidenum">
              <a:rPr lang="sv-SE" smtClean="0"/>
              <a:t>‹#›</a:t>
            </a:fld>
            <a:endParaRPr lang="sv-SE" dirty="0"/>
          </a:p>
        </p:txBody>
      </p:sp>
      <p:sp>
        <p:nvSpPr>
          <p:cNvPr id="10" name="Platshållare för bild 9"/>
          <p:cNvSpPr>
            <a:spLocks noGrp="1"/>
          </p:cNvSpPr>
          <p:nvPr>
            <p:ph type="pic" sz="quarter" idx="14" hasCustomPrompt="1"/>
          </p:nvPr>
        </p:nvSpPr>
        <p:spPr>
          <a:xfrm>
            <a:off x="968375" y="1776539"/>
            <a:ext cx="3273039" cy="4093436"/>
          </a:xfrm>
        </p:spPr>
        <p:txBody>
          <a:bodyPr/>
          <a:lstStyle>
            <a:lvl1pPr marL="0" marR="0" indent="0" algn="l" defTabSz="914400" rtl="0" eaLnBrk="1" fontAlgn="auto" latinLnBrk="0" hangingPunct="1">
              <a:lnSpc>
                <a:spcPct val="100000"/>
              </a:lnSpc>
              <a:spcBef>
                <a:spcPts val="1400"/>
              </a:spcBef>
              <a:spcAft>
                <a:spcPts val="600"/>
              </a:spcAft>
              <a:buClrTx/>
              <a:buSzPct val="73000"/>
              <a:buFontTx/>
              <a:buNone/>
              <a:tabLst/>
              <a:defRPr/>
            </a:lvl1pPr>
          </a:lstStyle>
          <a:p>
            <a:r>
              <a:rPr lang="sv-SE" dirty="0"/>
              <a:t>Välj Infoga bild från Bildarkivet för Tillväxtverkets bilder och illustrationer. Se även mallsidan.</a:t>
            </a:r>
          </a:p>
        </p:txBody>
      </p:sp>
    </p:spTree>
    <p:extLst>
      <p:ext uri="{BB962C8B-B14F-4D97-AF65-F5344CB8AC3E}">
        <p14:creationId xmlns:p14="http://schemas.microsoft.com/office/powerpoint/2010/main" val="416581324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68829" y="84084"/>
            <a:ext cx="8599714" cy="1040524"/>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981528" y="1776539"/>
            <a:ext cx="6766785" cy="4093436"/>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330519" y="6430868"/>
            <a:ext cx="720000" cy="365125"/>
          </a:xfrm>
          <a:prstGeom prst="rect">
            <a:avLst/>
          </a:prstGeom>
        </p:spPr>
        <p:txBody>
          <a:bodyPr vert="horz" lIns="0" tIns="0" rIns="0" bIns="0" rtlCol="0" anchor="ctr"/>
          <a:lstStyle>
            <a:lvl1pPr algn="l">
              <a:defRPr sz="900">
                <a:solidFill>
                  <a:schemeClr val="tx1"/>
                </a:solidFill>
              </a:defRPr>
            </a:lvl1pPr>
          </a:lstStyle>
          <a:p>
            <a:fld id="{238BAE68-474C-49A7-968E-512E1662B4CE}" type="datetime1">
              <a:rPr lang="sv-SE" smtClean="0"/>
              <a:t>2023-01-26</a:t>
            </a:fld>
            <a:endParaRPr lang="sv-SE" dirty="0"/>
          </a:p>
        </p:txBody>
      </p:sp>
      <p:sp>
        <p:nvSpPr>
          <p:cNvPr id="6" name="Platshållare för bildnummer 5"/>
          <p:cNvSpPr>
            <a:spLocks noGrp="1"/>
          </p:cNvSpPr>
          <p:nvPr>
            <p:ph type="sldNum" sz="quarter" idx="4"/>
          </p:nvPr>
        </p:nvSpPr>
        <p:spPr>
          <a:xfrm>
            <a:off x="8893630" y="6430868"/>
            <a:ext cx="396000" cy="365125"/>
          </a:xfrm>
          <a:prstGeom prst="rect">
            <a:avLst/>
          </a:prstGeom>
        </p:spPr>
        <p:txBody>
          <a:bodyPr vert="horz" lIns="0" tIns="0" rIns="0" bIns="0" rtlCol="0" anchor="ctr"/>
          <a:lstStyle>
            <a:lvl1pPr algn="r">
              <a:defRPr sz="900">
                <a:solidFill>
                  <a:schemeClr val="tx1"/>
                </a:solidFill>
              </a:defRPr>
            </a:lvl1pPr>
          </a:lstStyle>
          <a:p>
            <a:fld id="{2CCD8362-DECF-4576-B512-B504A0CCB141}" type="slidenum">
              <a:rPr lang="sv-SE" smtClean="0"/>
              <a:pPr/>
              <a:t>‹#›</a:t>
            </a:fld>
            <a:endParaRPr lang="sv-SE" dirty="0"/>
          </a:p>
        </p:txBody>
      </p:sp>
      <p:pic>
        <p:nvPicPr>
          <p:cNvPr id="8" name="Bildobjekt 7"/>
          <p:cNvPicPr>
            <a:picLocks noChangeAspect="1"/>
          </p:cNvPicPr>
          <p:nvPr userDrawn="1"/>
        </p:nvPicPr>
        <p:blipFill>
          <a:blip r:embed="rId33"/>
          <a:stretch>
            <a:fillRect/>
          </a:stretch>
        </p:blipFill>
        <p:spPr>
          <a:xfrm>
            <a:off x="10882959" y="6197683"/>
            <a:ext cx="972000" cy="460715"/>
          </a:xfrm>
          <a:prstGeom prst="rect">
            <a:avLst/>
          </a:prstGeom>
        </p:spPr>
      </p:pic>
    </p:spTree>
    <p:extLst>
      <p:ext uri="{BB962C8B-B14F-4D97-AF65-F5344CB8AC3E}">
        <p14:creationId xmlns:p14="http://schemas.microsoft.com/office/powerpoint/2010/main" val="38755483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8" r:id="rId3"/>
    <p:sldLayoutId id="2147483689" r:id="rId4"/>
    <p:sldLayoutId id="2147483678" r:id="rId5"/>
    <p:sldLayoutId id="2147483650" r:id="rId6"/>
    <p:sldLayoutId id="2147483690" r:id="rId7"/>
    <p:sldLayoutId id="2147483692" r:id="rId8"/>
    <p:sldLayoutId id="2147483671" r:id="rId9"/>
    <p:sldLayoutId id="2147483674" r:id="rId10"/>
    <p:sldLayoutId id="2147483672" r:id="rId11"/>
    <p:sldLayoutId id="2147483673" r:id="rId12"/>
    <p:sldLayoutId id="2147483675" r:id="rId13"/>
    <p:sldLayoutId id="2147483652" r:id="rId14"/>
    <p:sldLayoutId id="2147483701" r:id="rId15"/>
    <p:sldLayoutId id="2147483676" r:id="rId16"/>
    <p:sldLayoutId id="2147483691" r:id="rId17"/>
    <p:sldLayoutId id="2147483654" r:id="rId18"/>
    <p:sldLayoutId id="2147483655" r:id="rId19"/>
    <p:sldLayoutId id="2147483651" r:id="rId20"/>
    <p:sldLayoutId id="2147483667" r:id="rId21"/>
    <p:sldLayoutId id="2147483668" r:id="rId22"/>
    <p:sldLayoutId id="2147483669" r:id="rId23"/>
    <p:sldLayoutId id="2147483693" r:id="rId24"/>
    <p:sldLayoutId id="2147483694" r:id="rId25"/>
    <p:sldLayoutId id="2147483695" r:id="rId26"/>
    <p:sldLayoutId id="2147483696" r:id="rId27"/>
    <p:sldLayoutId id="2147483697" r:id="rId28"/>
    <p:sldLayoutId id="2147483698" r:id="rId29"/>
    <p:sldLayoutId id="2147483699" r:id="rId30"/>
    <p:sldLayoutId id="2147483700" r:id="rId31"/>
  </p:sldLayoutIdLst>
  <p:hf sldNum="0" hdr="0" ftr="0" dt="0"/>
  <p:txStyles>
    <p:titleStyle>
      <a:lvl1pPr algn="l" defTabSz="914400" rtl="0" eaLnBrk="1" latinLnBrk="0" hangingPunct="1">
        <a:lnSpc>
          <a:spcPct val="90000"/>
        </a:lnSpc>
        <a:spcBef>
          <a:spcPct val="0"/>
        </a:spcBef>
        <a:buNone/>
        <a:defRPr sz="4300" b="1" kern="1200">
          <a:solidFill>
            <a:schemeClr val="tx1"/>
          </a:solidFill>
          <a:latin typeface="+mj-lt"/>
          <a:ea typeface="+mj-ea"/>
          <a:cs typeface="+mj-cs"/>
        </a:defRPr>
      </a:lvl1pPr>
    </p:titleStyle>
    <p:bodyStyle>
      <a:lvl1pPr marL="266400" indent="-266400" algn="l" defTabSz="914400" rtl="0" eaLnBrk="1" latinLnBrk="0" hangingPunct="1">
        <a:lnSpc>
          <a:spcPct val="100000"/>
        </a:lnSpc>
        <a:spcBef>
          <a:spcPts val="1400"/>
        </a:spcBef>
        <a:spcAft>
          <a:spcPts val="600"/>
        </a:spcAft>
        <a:buSzPct val="73000"/>
        <a:buFontTx/>
        <a:buBlip>
          <a:blip r:embed="rId34"/>
        </a:buBlip>
        <a:defRPr sz="2500" kern="1200">
          <a:solidFill>
            <a:schemeClr val="tx1"/>
          </a:solidFill>
          <a:latin typeface="Calibri Light" panose="020F0302020204030204" pitchFamily="34" charset="0"/>
          <a:ea typeface="+mn-ea"/>
          <a:cs typeface="+mn-cs"/>
        </a:defRPr>
      </a:lvl1pPr>
      <a:lvl2pPr marL="576000" indent="-266400" algn="l" defTabSz="914400" rtl="0" eaLnBrk="1" latinLnBrk="0" hangingPunct="1">
        <a:lnSpc>
          <a:spcPct val="100000"/>
        </a:lnSpc>
        <a:spcBef>
          <a:spcPts val="0"/>
        </a:spcBef>
        <a:spcAft>
          <a:spcPts val="600"/>
        </a:spcAft>
        <a:buFont typeface="Calibri" panose="020F0502020204030204" pitchFamily="34" charset="0"/>
        <a:buChar char="‐"/>
        <a:defRPr sz="2300" kern="1200">
          <a:solidFill>
            <a:schemeClr val="tx1"/>
          </a:solidFill>
          <a:latin typeface="Calibri Light" panose="020F0302020204030204" pitchFamily="34" charset="0"/>
          <a:ea typeface="+mn-ea"/>
          <a:cs typeface="+mn-cs"/>
        </a:defRPr>
      </a:lvl2pPr>
      <a:lvl3pPr marL="810000" indent="-190800" algn="l" defTabSz="914400" rtl="0" eaLnBrk="1" latinLnBrk="0" hangingPunct="1">
        <a:lnSpc>
          <a:spcPct val="100000"/>
        </a:lnSpc>
        <a:spcBef>
          <a:spcPts val="200"/>
        </a:spcBef>
        <a:spcAft>
          <a:spcPts val="600"/>
        </a:spcAft>
        <a:buFont typeface="Calibri" panose="020F0502020204030204" pitchFamily="34" charset="0"/>
        <a:buChar char="»"/>
        <a:defRPr sz="1900" kern="1200">
          <a:solidFill>
            <a:schemeClr val="tx1"/>
          </a:solidFill>
          <a:latin typeface="Calibri Light" panose="020F0302020204030204" pitchFamily="34" charset="0"/>
          <a:ea typeface="+mn-ea"/>
          <a:cs typeface="+mn-cs"/>
        </a:defRPr>
      </a:lvl3pPr>
      <a:lvl4pPr marL="932400" indent="-122400" algn="l" defTabSz="914400" rtl="0" eaLnBrk="1" latinLnBrk="0" hangingPunct="1">
        <a:lnSpc>
          <a:spcPct val="100000"/>
        </a:lnSpc>
        <a:spcBef>
          <a:spcPts val="200"/>
        </a:spcBef>
        <a:spcAft>
          <a:spcPts val="600"/>
        </a:spcAft>
        <a:buFont typeface="Calibri" panose="020F0502020204030204" pitchFamily="34" charset="0"/>
        <a:buChar char="›"/>
        <a:defRPr sz="1600" kern="1200">
          <a:solidFill>
            <a:schemeClr val="tx1"/>
          </a:solidFill>
          <a:latin typeface="Calibri Light" panose="020F0302020204030204" pitchFamily="34" charset="0"/>
          <a:ea typeface="+mn-ea"/>
          <a:cs typeface="+mn-cs"/>
        </a:defRPr>
      </a:lvl4pPr>
      <a:lvl5pPr marL="1085850" indent="-147638"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08" userDrawn="1">
          <p15:clr>
            <a:srgbClr val="F26B43"/>
          </p15:clr>
        </p15:guide>
        <p15:guide id="2" pos="3840" userDrawn="1">
          <p15:clr>
            <a:srgbClr val="F26B43"/>
          </p15:clr>
        </p15:guide>
        <p15:guide id="3" pos="7106" userDrawn="1">
          <p15:clr>
            <a:srgbClr val="F26B43"/>
          </p15:clr>
        </p15:guide>
        <p15:guide id="4" orient="horz" pos="1117" userDrawn="1">
          <p15:clr>
            <a:srgbClr val="F26B43"/>
          </p15:clr>
        </p15:guide>
        <p15:guide id="5" pos="619" userDrawn="1">
          <p15:clr>
            <a:srgbClr val="F26B43"/>
          </p15:clr>
        </p15:guide>
        <p15:guide id="6" pos="4883" userDrawn="1">
          <p15:clr>
            <a:srgbClr val="F26B43"/>
          </p15:clr>
        </p15:guide>
        <p15:guide id="7" orient="horz" pos="419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9.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0.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1.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4.xml"/><Relationship Id="rId5" Type="http://schemas.openxmlformats.org/officeDocument/2006/relationships/image" Target="../media/image19.pn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5.xml"/><Relationship Id="rId5" Type="http://schemas.openxmlformats.org/officeDocument/2006/relationships/image" Target="../media/image19.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6.xml"/><Relationship Id="rId5" Type="http://schemas.openxmlformats.org/officeDocument/2006/relationships/image" Target="../media/image19.pn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7.xml"/><Relationship Id="rId5" Type="http://schemas.openxmlformats.org/officeDocument/2006/relationships/image" Target="../media/image19.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8.xml"/><Relationship Id="rId5" Type="http://schemas.openxmlformats.org/officeDocument/2006/relationships/image" Target="../media/image19.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9.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589" y="4352216"/>
            <a:ext cx="8558609" cy="869262"/>
          </a:xfrm>
        </p:spPr>
        <p:txBody>
          <a:bodyPr/>
          <a:lstStyle/>
          <a:p>
            <a:r>
              <a:rPr lang="sv-SE" dirty="0"/>
              <a:t>Utbildningsmaterial</a:t>
            </a:r>
          </a:p>
        </p:txBody>
      </p:sp>
      <p:sp>
        <p:nvSpPr>
          <p:cNvPr id="3" name="Subtitle 2"/>
          <p:cNvSpPr>
            <a:spLocks noGrp="1"/>
          </p:cNvSpPr>
          <p:nvPr>
            <p:ph type="subTitle" idx="1"/>
          </p:nvPr>
        </p:nvSpPr>
        <p:spPr>
          <a:xfrm>
            <a:off x="1269790" y="5198828"/>
            <a:ext cx="10234853" cy="392695"/>
          </a:xfrm>
        </p:spPr>
        <p:txBody>
          <a:bodyPr/>
          <a:lstStyle/>
          <a:p>
            <a:r>
              <a:rPr lang="sv-SE" sz="2800" dirty="0"/>
              <a:t>Beräkningsverktyg för primärenergi- och utsläppsindikatorer</a:t>
            </a:r>
            <a:r>
              <a:rPr lang="sv-SE" dirty="0"/>
              <a:t> </a:t>
            </a:r>
          </a:p>
        </p:txBody>
      </p:sp>
      <p:sp>
        <p:nvSpPr>
          <p:cNvPr id="4" name="Text Placeholder 3"/>
          <p:cNvSpPr>
            <a:spLocks noGrp="1"/>
          </p:cNvSpPr>
          <p:nvPr>
            <p:ph type="body" sz="quarter" idx="10"/>
          </p:nvPr>
        </p:nvSpPr>
        <p:spPr>
          <a:xfrm>
            <a:off x="1289813" y="5707216"/>
            <a:ext cx="7673975" cy="288000"/>
          </a:xfrm>
        </p:spPr>
        <p:txBody>
          <a:bodyPr/>
          <a:lstStyle/>
          <a:p>
            <a:r>
              <a:rPr lang="sv-SE" dirty="0"/>
              <a:t>2022-12-02</a:t>
            </a:r>
          </a:p>
        </p:txBody>
      </p:sp>
      <p:pic>
        <p:nvPicPr>
          <p:cNvPr id="5" name="Bildobjekt 4" descr="Logotype som visar EU:s flagga och texten Medfinansieras av Europeiska unionen.">
            <a:extLst>
              <a:ext uri="{FF2B5EF4-FFF2-40B4-BE49-F238E27FC236}">
                <a16:creationId xmlns:a16="http://schemas.microsoft.com/office/drawing/2014/main" id="{1C1920A4-0986-448C-942F-F299FB4331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079905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Projektexempel 2</a:t>
            </a:r>
          </a:p>
        </p:txBody>
      </p:sp>
      <p:sp>
        <p:nvSpPr>
          <p:cNvPr id="7" name="Content Placeholder 6"/>
          <p:cNvSpPr>
            <a:spLocks noGrp="1"/>
          </p:cNvSpPr>
          <p:nvPr>
            <p:ph sz="quarter" idx="16"/>
          </p:nvPr>
        </p:nvSpPr>
        <p:spPr>
          <a:xfrm>
            <a:off x="968829" y="1382282"/>
            <a:ext cx="10299246" cy="4093436"/>
          </a:xfrm>
        </p:spPr>
        <p:txBody>
          <a:bodyPr/>
          <a:lstStyle/>
          <a:p>
            <a:r>
              <a:rPr lang="sv-SE" sz="2000" b="1" dirty="0"/>
              <a:t>Projektets mål </a:t>
            </a:r>
            <a:r>
              <a:rPr lang="sv-SE" sz="2000" dirty="0"/>
              <a:t>är att stödja övergången till en koldioxidsnål ekonomi genom energieffektivitet och användning av förnybar energi. </a:t>
            </a:r>
          </a:p>
          <a:p>
            <a:r>
              <a:rPr lang="sv-SE" sz="2000" b="1" dirty="0"/>
              <a:t>Målgruppen</a:t>
            </a:r>
            <a:r>
              <a:rPr lang="sv-SE" sz="2000" dirty="0"/>
              <a:t> för projektet är offentliga eller privata organisationer som äger bostäder samt företag som äger byggnader som används för ekonomisk verksamhet. </a:t>
            </a:r>
          </a:p>
          <a:p>
            <a:r>
              <a:rPr lang="sv-SE" sz="2000" b="1" dirty="0"/>
              <a:t>Vid projektets slut </a:t>
            </a:r>
            <a:r>
              <a:rPr lang="sv-SE" sz="2000" dirty="0"/>
              <a:t>har sammanlagt fyra organisationer varit en del av projektet och därmed arbetat med att energieffektivisera och öka användningen av förnybar energi. Projektägaren ber samtliga fyra företag som varit en del av nätverket att skicka in uppgifter om sin energianvändning i antal kWh förbrukade per år före projektstart och efter projektets slut.</a:t>
            </a:r>
          </a:p>
          <a:p>
            <a:pPr lvl="1"/>
            <a:r>
              <a:rPr lang="sv-SE" sz="2000" dirty="0"/>
              <a:t>Om organisationerna också har producerat egen energi kan även detta fyllas i under fliken ”producerad energi”. </a:t>
            </a:r>
          </a:p>
          <a:p>
            <a:pPr marL="0" indent="0">
              <a:buNone/>
            </a:pPr>
            <a:endParaRPr lang="sv-SE" sz="2000" dirty="0"/>
          </a:p>
        </p:txBody>
      </p:sp>
      <p:pic>
        <p:nvPicPr>
          <p:cNvPr id="4" name="Bildobjekt 3" descr="Logotype som visar EU:s flagga och texten Medfinansieras av Europeiska unionen.">
            <a:extLst>
              <a:ext uri="{FF2B5EF4-FFF2-40B4-BE49-F238E27FC236}">
                <a16:creationId xmlns:a16="http://schemas.microsoft.com/office/drawing/2014/main" id="{2D06ADF1-BC28-45C0-ACD6-887F1AC856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224849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Checklista för organisationerna/företagen som genomför energieffektivisering</a:t>
            </a:r>
          </a:p>
        </p:txBody>
      </p:sp>
      <p:sp>
        <p:nvSpPr>
          <p:cNvPr id="7" name="Content Placeholder 6"/>
          <p:cNvSpPr>
            <a:spLocks noGrp="1"/>
          </p:cNvSpPr>
          <p:nvPr>
            <p:ph sz="quarter" idx="16"/>
          </p:nvPr>
        </p:nvSpPr>
        <p:spPr>
          <a:xfrm>
            <a:off x="968829" y="1382282"/>
            <a:ext cx="10299246" cy="4093436"/>
          </a:xfrm>
        </p:spPr>
        <p:txBody>
          <a:bodyPr/>
          <a:lstStyle/>
          <a:p>
            <a:pPr>
              <a:buFont typeface="Wingdings" panose="05000000000000000000" pitchFamily="2" charset="2"/>
              <a:buChar char="ü"/>
            </a:pPr>
            <a:r>
              <a:rPr lang="sv-SE" sz="2000" dirty="0"/>
              <a:t>Ladda ner en tom version av beräkningsverktyget</a:t>
            </a:r>
          </a:p>
          <a:p>
            <a:pPr>
              <a:buFont typeface="Wingdings" panose="05000000000000000000" pitchFamily="2" charset="2"/>
              <a:buChar char="ü"/>
            </a:pPr>
            <a:r>
              <a:rPr lang="sv-SE" sz="2000" dirty="0"/>
              <a:t>Läs instruktionsfliken</a:t>
            </a:r>
          </a:p>
          <a:p>
            <a:pPr>
              <a:buFont typeface="Wingdings" panose="05000000000000000000" pitchFamily="2" charset="2"/>
              <a:buChar char="ü"/>
            </a:pPr>
            <a:r>
              <a:rPr lang="sv-SE" sz="2000" dirty="0"/>
              <a:t>Omvandla alla enheter till kWh genom att använda omvandlingsfliken</a:t>
            </a:r>
          </a:p>
          <a:p>
            <a:pPr>
              <a:buFont typeface="Wingdings" panose="05000000000000000000" pitchFamily="2" charset="2"/>
              <a:buChar char="ü"/>
            </a:pPr>
            <a:r>
              <a:rPr lang="sv-SE" sz="2000" dirty="0"/>
              <a:t>Fyll i kWh under fliken ”Uppgifter att fylla i” för passande kategorier (bostäder osv.) för ”</a:t>
            </a:r>
            <a:r>
              <a:rPr lang="sv-SE" sz="2000" dirty="0" err="1"/>
              <a:t>Baseline</a:t>
            </a:r>
            <a:r>
              <a:rPr lang="sv-SE" sz="2000" dirty="0"/>
              <a:t>” och ”Uppnått värde”</a:t>
            </a:r>
          </a:p>
          <a:p>
            <a:pPr>
              <a:buFont typeface="Wingdings" panose="05000000000000000000" pitchFamily="2" charset="2"/>
              <a:buChar char="ü"/>
            </a:pPr>
            <a:r>
              <a:rPr lang="sv-SE" sz="2000" dirty="0"/>
              <a:t>Om du producerar egen energi fyll i fliken ”Producerad energi”.</a:t>
            </a:r>
          </a:p>
          <a:p>
            <a:pPr>
              <a:buFont typeface="Wingdings" panose="05000000000000000000" pitchFamily="2" charset="2"/>
              <a:buChar char="ü"/>
            </a:pPr>
            <a:r>
              <a:rPr lang="sv-SE" sz="2000" dirty="0"/>
              <a:t>Skicka det ifyllda beräkningsverktyg till projektägaren </a:t>
            </a:r>
          </a:p>
          <a:p>
            <a:pPr>
              <a:buFont typeface="Wingdings" panose="05000000000000000000" pitchFamily="2" charset="2"/>
              <a:buChar char="ü"/>
            </a:pPr>
            <a:endParaRPr lang="sv-SE" sz="2000" dirty="0"/>
          </a:p>
          <a:p>
            <a:pPr>
              <a:buFont typeface="Wingdings" panose="05000000000000000000" pitchFamily="2" charset="2"/>
              <a:buChar char="ü"/>
            </a:pPr>
            <a:endParaRPr lang="sv-SE" sz="2000" dirty="0"/>
          </a:p>
        </p:txBody>
      </p:sp>
      <p:pic>
        <p:nvPicPr>
          <p:cNvPr id="4" name="Bildobjekt 3" descr="Logotype som visar EU:s flagga och texten Medfinansieras av Europeiska unionen.">
            <a:extLst>
              <a:ext uri="{FF2B5EF4-FFF2-40B4-BE49-F238E27FC236}">
                <a16:creationId xmlns:a16="http://schemas.microsoft.com/office/drawing/2014/main" id="{26A7706A-0DEE-4A80-A92C-D0BCD3C3BE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716450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Checklista för projektägare</a:t>
            </a:r>
          </a:p>
        </p:txBody>
      </p:sp>
      <p:sp>
        <p:nvSpPr>
          <p:cNvPr id="7" name="Content Placeholder 6"/>
          <p:cNvSpPr>
            <a:spLocks noGrp="1"/>
          </p:cNvSpPr>
          <p:nvPr>
            <p:ph sz="quarter" idx="16"/>
          </p:nvPr>
        </p:nvSpPr>
        <p:spPr>
          <a:xfrm>
            <a:off x="968829" y="1382282"/>
            <a:ext cx="10299246" cy="4093436"/>
          </a:xfrm>
        </p:spPr>
        <p:txBody>
          <a:bodyPr/>
          <a:lstStyle/>
          <a:p>
            <a:pPr>
              <a:buFont typeface="Wingdings" panose="05000000000000000000" pitchFamily="2" charset="2"/>
              <a:buChar char="ü"/>
            </a:pPr>
            <a:r>
              <a:rPr lang="sv-SE" sz="2000" dirty="0"/>
              <a:t>Se till att alla organisationer/företag som ingår i projektet får ett tomt beräkningsverktyg där de kan fylla i sin energiförbrukning. </a:t>
            </a:r>
          </a:p>
          <a:p>
            <a:pPr>
              <a:buFont typeface="Wingdings" panose="05000000000000000000" pitchFamily="2" charset="2"/>
              <a:buChar char="ü"/>
            </a:pPr>
            <a:r>
              <a:rPr lang="sv-SE" sz="2000" dirty="0"/>
              <a:t>Samla in all data från organisationerna/företagen som ingår i projektet</a:t>
            </a:r>
          </a:p>
          <a:p>
            <a:pPr>
              <a:buFont typeface="Wingdings" panose="05000000000000000000" pitchFamily="2" charset="2"/>
              <a:buChar char="ü"/>
            </a:pPr>
            <a:r>
              <a:rPr lang="sv-SE" sz="2000" dirty="0"/>
              <a:t> Summera antalet kWh över kategorier och energibärare för fliken ”Uppgifter att fylla i” och ”Producerad energi”.</a:t>
            </a:r>
          </a:p>
          <a:p>
            <a:pPr>
              <a:buFont typeface="Wingdings" panose="05000000000000000000" pitchFamily="2" charset="2"/>
              <a:buChar char="ü"/>
            </a:pPr>
            <a:r>
              <a:rPr lang="sv-SE" sz="2000" dirty="0"/>
              <a:t>Fyll i de summerade antalet kWh i Tillväxtverkets beräkningsverktyg (master) under fliken ”Uppgifter att fylla i” och ”Producerad energi”.</a:t>
            </a:r>
          </a:p>
          <a:p>
            <a:pPr>
              <a:buFont typeface="Wingdings" panose="05000000000000000000" pitchFamily="2" charset="2"/>
              <a:buChar char="ü"/>
            </a:pPr>
            <a:r>
              <a:rPr lang="sv-SE" sz="2000" dirty="0"/>
              <a:t>Glöm inte läsa instruktionsfliken!</a:t>
            </a:r>
          </a:p>
          <a:p>
            <a:pPr>
              <a:buFont typeface="Wingdings" panose="05000000000000000000" pitchFamily="2" charset="2"/>
              <a:buChar char="ü"/>
            </a:pPr>
            <a:endParaRPr lang="sv-SE" sz="2000" dirty="0"/>
          </a:p>
          <a:p>
            <a:pPr marL="0" indent="0">
              <a:buNone/>
            </a:pPr>
            <a:endParaRPr lang="sv-SE" sz="2000" dirty="0"/>
          </a:p>
          <a:p>
            <a:pPr>
              <a:buFont typeface="Wingdings" panose="05000000000000000000" pitchFamily="2" charset="2"/>
              <a:buChar char="ü"/>
            </a:pPr>
            <a:endParaRPr lang="sv-SE" sz="2000" dirty="0"/>
          </a:p>
        </p:txBody>
      </p:sp>
      <p:pic>
        <p:nvPicPr>
          <p:cNvPr id="4" name="Bildobjekt 3" descr="Logotype som visar EU:s flagga och texten Medfinansieras av Europeiska unionen.">
            <a:extLst>
              <a:ext uri="{FF2B5EF4-FFF2-40B4-BE49-F238E27FC236}">
                <a16:creationId xmlns:a16="http://schemas.microsoft.com/office/drawing/2014/main" id="{344CC219-AB66-4F40-86DD-1DD0618274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75696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9" y="84084"/>
            <a:ext cx="8599714" cy="1040524"/>
          </a:xfrm>
        </p:spPr>
        <p:txBody>
          <a:bodyPr/>
          <a:lstStyle/>
          <a:p>
            <a:r>
              <a:rPr lang="sv-SE" dirty="0"/>
              <a:t>Bakgrund</a:t>
            </a:r>
          </a:p>
        </p:txBody>
      </p:sp>
      <p:sp>
        <p:nvSpPr>
          <p:cNvPr id="7" name="Content Placeholder 6"/>
          <p:cNvSpPr>
            <a:spLocks noGrp="1"/>
          </p:cNvSpPr>
          <p:nvPr>
            <p:ph sz="quarter" idx="16"/>
          </p:nvPr>
        </p:nvSpPr>
        <p:spPr>
          <a:xfrm>
            <a:off x="968829" y="1382282"/>
            <a:ext cx="10299246" cy="4093436"/>
          </a:xfrm>
        </p:spPr>
        <p:txBody>
          <a:bodyPr/>
          <a:lstStyle/>
          <a:p>
            <a:pPr marL="0" indent="0">
              <a:buNone/>
            </a:pPr>
            <a:r>
              <a:rPr lang="sv-SE" dirty="0"/>
              <a:t>Beräkningsverktyget har tagits fram för att mäta projektverksamheterna enligt två indikatorer:</a:t>
            </a:r>
          </a:p>
          <a:p>
            <a:r>
              <a:rPr lang="sv-SE" dirty="0"/>
              <a:t>Indikator #1: Årlig förbrukning av primärenergi fördelat på bostäder, offentligt ägda byggnader, företag och övrigt i mätenheten MWh/år</a:t>
            </a:r>
          </a:p>
          <a:p>
            <a:r>
              <a:rPr lang="sv-SE" dirty="0"/>
              <a:t>Indikator #2: Uppskattade växthusgasutsläpp i ton CO2-ekvivalenter/år</a:t>
            </a:r>
          </a:p>
          <a:p>
            <a:pPr marL="0" indent="0">
              <a:buNone/>
            </a:pPr>
            <a:r>
              <a:rPr lang="sv-SE" dirty="0"/>
              <a:t>Syftet med verktyget är att mäta om stödmottagare av den Europeiska regionala utvecklingsfonden uppnår uppsatta mål under 2021 till 2027 enligt indikatorerna ovan. </a:t>
            </a:r>
          </a:p>
          <a:p>
            <a:endParaRPr lang="sv-SE" dirty="0"/>
          </a:p>
        </p:txBody>
      </p:sp>
      <p:pic>
        <p:nvPicPr>
          <p:cNvPr id="4" name="Bildobjekt 3" descr="Logotype som visar EU:s flagga och texten Medfinansieras av Europeiska unionen.">
            <a:extLst>
              <a:ext uri="{FF2B5EF4-FFF2-40B4-BE49-F238E27FC236}">
                <a16:creationId xmlns:a16="http://schemas.microsoft.com/office/drawing/2014/main" id="{7CD95429-1B6B-4BF0-BC07-FDB87658A9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11411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600" dirty="0"/>
              <a:t>Flikar i beräkningsverktyget som angår projekten</a:t>
            </a:r>
          </a:p>
        </p:txBody>
      </p:sp>
      <p:sp>
        <p:nvSpPr>
          <p:cNvPr id="7" name="Content Placeholder 6"/>
          <p:cNvSpPr>
            <a:spLocks noGrp="1"/>
          </p:cNvSpPr>
          <p:nvPr>
            <p:ph sz="quarter" idx="16"/>
          </p:nvPr>
        </p:nvSpPr>
        <p:spPr>
          <a:xfrm>
            <a:off x="968829" y="1382282"/>
            <a:ext cx="10299246" cy="4093436"/>
          </a:xfrm>
        </p:spPr>
        <p:txBody>
          <a:bodyPr/>
          <a:lstStyle/>
          <a:p>
            <a:endParaRPr lang="sv-SE" sz="900" dirty="0"/>
          </a:p>
          <a:p>
            <a:r>
              <a:rPr lang="sv-SE" dirty="0"/>
              <a:t>Instruktioner – Läs detta först</a:t>
            </a:r>
          </a:p>
          <a:p>
            <a:r>
              <a:rPr lang="sv-SE" dirty="0"/>
              <a:t>Omvandling</a:t>
            </a:r>
          </a:p>
          <a:p>
            <a:r>
              <a:rPr lang="sv-SE" dirty="0"/>
              <a:t>Uppgifter att fylla i </a:t>
            </a:r>
          </a:p>
          <a:p>
            <a:r>
              <a:rPr lang="sv-SE" dirty="0"/>
              <a:t>Producerad energi </a:t>
            </a:r>
          </a:p>
        </p:txBody>
      </p:sp>
      <p:pic>
        <p:nvPicPr>
          <p:cNvPr id="3" name="Bildobjekt 2" descr="Urklipp från beräkningsverktyg som visar flikarna Instruktioner, Omvandling, Uppgifter att fylla i och producerad energi.">
            <a:extLst>
              <a:ext uri="{FF2B5EF4-FFF2-40B4-BE49-F238E27FC236}">
                <a16:creationId xmlns:a16="http://schemas.microsoft.com/office/drawing/2014/main" id="{7AEA6BA4-D264-4243-8D04-79B61C46E82E}"/>
              </a:ext>
            </a:extLst>
          </p:cNvPr>
          <p:cNvPicPr>
            <a:picLocks noChangeAspect="1"/>
          </p:cNvPicPr>
          <p:nvPr/>
        </p:nvPicPr>
        <p:blipFill>
          <a:blip r:embed="rId4"/>
          <a:stretch>
            <a:fillRect/>
          </a:stretch>
        </p:blipFill>
        <p:spPr>
          <a:xfrm>
            <a:off x="968828" y="5014888"/>
            <a:ext cx="10034016" cy="921660"/>
          </a:xfrm>
          <a:prstGeom prst="rect">
            <a:avLst/>
          </a:prstGeom>
        </p:spPr>
      </p:pic>
      <p:sp>
        <p:nvSpPr>
          <p:cNvPr id="4" name="Ellips 3">
            <a:extLst>
              <a:ext uri="{FF2B5EF4-FFF2-40B4-BE49-F238E27FC236}">
                <a16:creationId xmlns:a16="http://schemas.microsoft.com/office/drawing/2014/main" id="{C0DF536E-33B3-453B-B44A-308CC0BA7DB4}"/>
              </a:ext>
              <a:ext uri="{C183D7F6-B498-43B3-948B-1728B52AA6E4}">
                <adec:decorative xmlns:adec="http://schemas.microsoft.com/office/drawing/2017/decorative" val="1"/>
              </a:ext>
            </a:extLst>
          </p:cNvPr>
          <p:cNvSpPr/>
          <p:nvPr/>
        </p:nvSpPr>
        <p:spPr>
          <a:xfrm>
            <a:off x="1402080" y="5475718"/>
            <a:ext cx="1737360" cy="47804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a:extLst>
              <a:ext uri="{FF2B5EF4-FFF2-40B4-BE49-F238E27FC236}">
                <a16:creationId xmlns:a16="http://schemas.microsoft.com/office/drawing/2014/main" id="{F1AC05E4-66DD-4DE9-ADBC-A1183E1BF432}"/>
              </a:ext>
              <a:ext uri="{C183D7F6-B498-43B3-948B-1728B52AA6E4}">
                <adec:decorative xmlns:adec="http://schemas.microsoft.com/office/drawing/2017/decorative" val="1"/>
              </a:ext>
            </a:extLst>
          </p:cNvPr>
          <p:cNvSpPr/>
          <p:nvPr/>
        </p:nvSpPr>
        <p:spPr>
          <a:xfrm>
            <a:off x="3566160" y="5468666"/>
            <a:ext cx="3037840" cy="47804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descr="Logotype som visar EU:s flagga och texten Medfinansieras av Europeiska unionen.">
            <a:extLst>
              <a:ext uri="{FF2B5EF4-FFF2-40B4-BE49-F238E27FC236}">
                <a16:creationId xmlns:a16="http://schemas.microsoft.com/office/drawing/2014/main" id="{DCA0A5E5-84B3-43E7-8797-85CE4F15AF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64029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Instruktioner – läs detta först</a:t>
            </a:r>
          </a:p>
        </p:txBody>
      </p:sp>
      <p:sp>
        <p:nvSpPr>
          <p:cNvPr id="7" name="Content Placeholder 6"/>
          <p:cNvSpPr>
            <a:spLocks noGrp="1"/>
          </p:cNvSpPr>
          <p:nvPr>
            <p:ph sz="quarter" idx="16"/>
          </p:nvPr>
        </p:nvSpPr>
        <p:spPr>
          <a:xfrm>
            <a:off x="968829" y="1382282"/>
            <a:ext cx="10299246" cy="4093436"/>
          </a:xfrm>
        </p:spPr>
        <p:txBody>
          <a:bodyPr/>
          <a:lstStyle/>
          <a:p>
            <a:pPr marL="0" indent="0">
              <a:buNone/>
            </a:pPr>
            <a:r>
              <a:rPr lang="sv-SE" dirty="0"/>
              <a:t>Fliken innehåller:</a:t>
            </a:r>
          </a:p>
          <a:p>
            <a:r>
              <a:rPr lang="sv-SE" dirty="0"/>
              <a:t>Läsanvisningar till Tillväxtverket</a:t>
            </a:r>
          </a:p>
          <a:p>
            <a:r>
              <a:rPr lang="sv-SE" dirty="0"/>
              <a:t>Instruktion till projekten var och hur de ska fylla i beräkningsverktyget</a:t>
            </a:r>
          </a:p>
          <a:p>
            <a:r>
              <a:rPr lang="sv-SE" dirty="0"/>
              <a:t>Ordlista</a:t>
            </a:r>
          </a:p>
          <a:p>
            <a:r>
              <a:rPr lang="sv-SE" dirty="0"/>
              <a:t>Färghänvisning av flikarna</a:t>
            </a:r>
          </a:p>
          <a:p>
            <a:pPr marL="0" indent="0">
              <a:buNone/>
            </a:pPr>
            <a:endParaRPr lang="sv-SE" dirty="0"/>
          </a:p>
        </p:txBody>
      </p:sp>
      <p:pic>
        <p:nvPicPr>
          <p:cNvPr id="4" name="Bildobjekt 3" descr="Urklipp från beräkningsverktyg som visar och markerar fliken Instruktioner.">
            <a:extLst>
              <a:ext uri="{FF2B5EF4-FFF2-40B4-BE49-F238E27FC236}">
                <a16:creationId xmlns:a16="http://schemas.microsoft.com/office/drawing/2014/main" id="{69E04617-7CC9-4D70-88EC-2D604910FAB5}"/>
              </a:ext>
            </a:extLst>
          </p:cNvPr>
          <p:cNvPicPr>
            <a:picLocks noChangeAspect="1"/>
          </p:cNvPicPr>
          <p:nvPr/>
        </p:nvPicPr>
        <p:blipFill>
          <a:blip r:embed="rId4"/>
          <a:stretch>
            <a:fillRect/>
          </a:stretch>
        </p:blipFill>
        <p:spPr>
          <a:xfrm>
            <a:off x="968828" y="5014888"/>
            <a:ext cx="10034016" cy="921660"/>
          </a:xfrm>
          <a:prstGeom prst="rect">
            <a:avLst/>
          </a:prstGeom>
        </p:spPr>
      </p:pic>
      <p:sp>
        <p:nvSpPr>
          <p:cNvPr id="6" name="Ellips 5">
            <a:extLst>
              <a:ext uri="{FF2B5EF4-FFF2-40B4-BE49-F238E27FC236}">
                <a16:creationId xmlns:a16="http://schemas.microsoft.com/office/drawing/2014/main" id="{D989AC8A-5389-42D2-9442-EC36626E1296}"/>
              </a:ext>
              <a:ext uri="{C183D7F6-B498-43B3-948B-1728B52AA6E4}">
                <adec:decorative xmlns:adec="http://schemas.microsoft.com/office/drawing/2017/decorative" val="1"/>
              </a:ext>
            </a:extLst>
          </p:cNvPr>
          <p:cNvSpPr/>
          <p:nvPr/>
        </p:nvSpPr>
        <p:spPr>
          <a:xfrm>
            <a:off x="1402080" y="5475718"/>
            <a:ext cx="1737360" cy="47804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Logotype som visar EU:s flagga och texten Medfinansieras av Europeiska unionen.">
            <a:extLst>
              <a:ext uri="{FF2B5EF4-FFF2-40B4-BE49-F238E27FC236}">
                <a16:creationId xmlns:a16="http://schemas.microsoft.com/office/drawing/2014/main" id="{3641AD3F-18DB-4FE9-9E1F-FC691D5A39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414702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Omvandling </a:t>
            </a:r>
          </a:p>
        </p:txBody>
      </p:sp>
      <p:sp>
        <p:nvSpPr>
          <p:cNvPr id="7" name="Content Placeholder 6"/>
          <p:cNvSpPr>
            <a:spLocks noGrp="1"/>
          </p:cNvSpPr>
          <p:nvPr>
            <p:ph sz="quarter" idx="16"/>
          </p:nvPr>
        </p:nvSpPr>
        <p:spPr>
          <a:xfrm>
            <a:off x="968829" y="1438429"/>
            <a:ext cx="10299246" cy="4093436"/>
          </a:xfrm>
        </p:spPr>
        <p:txBody>
          <a:bodyPr/>
          <a:lstStyle/>
          <a:p>
            <a:pPr marL="0" indent="0">
              <a:buNone/>
            </a:pPr>
            <a:r>
              <a:rPr lang="sv-SE" dirty="0"/>
              <a:t>Projekten ska fylla i sin energianvändning i kWh. Omvandlingsfliken är till för att omvandla olika enheter till kWh. </a:t>
            </a:r>
          </a:p>
          <a:p>
            <a:r>
              <a:rPr lang="sv-SE" dirty="0"/>
              <a:t>Megajoule till kWh</a:t>
            </a:r>
          </a:p>
          <a:p>
            <a:r>
              <a:rPr lang="sv-SE" dirty="0"/>
              <a:t>Liter till kWh</a:t>
            </a:r>
          </a:p>
          <a:p>
            <a:r>
              <a:rPr lang="sv-SE" dirty="0"/>
              <a:t>Kubikmeter och normalkubikmeter till kWh </a:t>
            </a:r>
          </a:p>
          <a:p>
            <a:r>
              <a:rPr lang="sv-SE" dirty="0"/>
              <a:t>Ton till kWh</a:t>
            </a:r>
          </a:p>
        </p:txBody>
      </p:sp>
      <p:pic>
        <p:nvPicPr>
          <p:cNvPr id="4" name="Bildobjekt 3" descr="Urklipp från beräkningsverktyg som visar och markerar fliken Omvandling.">
            <a:extLst>
              <a:ext uri="{FF2B5EF4-FFF2-40B4-BE49-F238E27FC236}">
                <a16:creationId xmlns:a16="http://schemas.microsoft.com/office/drawing/2014/main" id="{3F3C1FA2-FFD1-4279-8872-6EC31F5253AC}"/>
              </a:ext>
            </a:extLst>
          </p:cNvPr>
          <p:cNvPicPr>
            <a:picLocks noChangeAspect="1"/>
          </p:cNvPicPr>
          <p:nvPr/>
        </p:nvPicPr>
        <p:blipFill>
          <a:blip r:embed="rId4"/>
          <a:stretch>
            <a:fillRect/>
          </a:stretch>
        </p:blipFill>
        <p:spPr>
          <a:xfrm>
            <a:off x="968828" y="5014888"/>
            <a:ext cx="10034016" cy="921660"/>
          </a:xfrm>
          <a:prstGeom prst="rect">
            <a:avLst/>
          </a:prstGeom>
        </p:spPr>
      </p:pic>
      <p:sp>
        <p:nvSpPr>
          <p:cNvPr id="6" name="Ellips 5">
            <a:extLst>
              <a:ext uri="{FF2B5EF4-FFF2-40B4-BE49-F238E27FC236}">
                <a16:creationId xmlns:a16="http://schemas.microsoft.com/office/drawing/2014/main" id="{131E8445-F8AF-4456-95FB-B8F614EF4113}"/>
              </a:ext>
              <a:ext uri="{C183D7F6-B498-43B3-948B-1728B52AA6E4}">
                <adec:decorative xmlns:adec="http://schemas.microsoft.com/office/drawing/2017/decorative" val="1"/>
              </a:ext>
            </a:extLst>
          </p:cNvPr>
          <p:cNvSpPr/>
          <p:nvPr/>
        </p:nvSpPr>
        <p:spPr>
          <a:xfrm>
            <a:off x="3616960" y="5531865"/>
            <a:ext cx="975360" cy="35077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Logotype som visar EU:s flagga och texten Medfinansieras av Europeiska unionen.">
            <a:extLst>
              <a:ext uri="{FF2B5EF4-FFF2-40B4-BE49-F238E27FC236}">
                <a16:creationId xmlns:a16="http://schemas.microsoft.com/office/drawing/2014/main" id="{70F8050F-AF35-4C55-A809-53942A9BFC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51364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Uppgifter att fylla i  (obligatorisk) </a:t>
            </a:r>
          </a:p>
        </p:txBody>
      </p:sp>
      <p:sp>
        <p:nvSpPr>
          <p:cNvPr id="7" name="Content Placeholder 6"/>
          <p:cNvSpPr>
            <a:spLocks noGrp="1"/>
          </p:cNvSpPr>
          <p:nvPr>
            <p:ph sz="quarter" idx="16"/>
          </p:nvPr>
        </p:nvSpPr>
        <p:spPr>
          <a:xfrm>
            <a:off x="968829" y="1438429"/>
            <a:ext cx="10299246" cy="4093436"/>
          </a:xfrm>
        </p:spPr>
        <p:txBody>
          <a:bodyPr/>
          <a:lstStyle/>
          <a:p>
            <a:pPr marL="0" indent="0">
              <a:buNone/>
            </a:pPr>
            <a:r>
              <a:rPr lang="sv-SE" sz="2400" dirty="0"/>
              <a:t>Information som ska fyllas i:</a:t>
            </a:r>
          </a:p>
          <a:p>
            <a:r>
              <a:rPr lang="sv-SE" sz="2400" dirty="0"/>
              <a:t>Projektinformation för projektet</a:t>
            </a:r>
          </a:p>
          <a:p>
            <a:r>
              <a:rPr lang="sv-SE" sz="2400" dirty="0"/>
              <a:t>Energianvändningen (kWh) i de två kolumnerna ”</a:t>
            </a:r>
            <a:r>
              <a:rPr lang="sv-SE" sz="2400" dirty="0" err="1"/>
              <a:t>Baseline</a:t>
            </a:r>
            <a:r>
              <a:rPr lang="sv-SE" sz="2400" dirty="0"/>
              <a:t>” och ”Uppnått värde”</a:t>
            </a:r>
          </a:p>
          <a:p>
            <a:pPr lvl="1"/>
            <a:r>
              <a:rPr lang="sv-SE" sz="2000" dirty="0"/>
              <a:t>Under en eller flera passande kategorier (bostäder, offentligt ägda byggnader, företag och övrigt) för projektet</a:t>
            </a:r>
          </a:p>
          <a:p>
            <a:pPr marL="0" lvl="1" indent="0">
              <a:spcBef>
                <a:spcPts val="1400"/>
              </a:spcBef>
              <a:buSzPct val="73000"/>
              <a:buNone/>
            </a:pPr>
            <a:endParaRPr lang="sv-SE" sz="2000" dirty="0"/>
          </a:p>
          <a:p>
            <a:pPr lvl="1"/>
            <a:endParaRPr lang="sv-SE" sz="1800" dirty="0"/>
          </a:p>
        </p:txBody>
      </p:sp>
      <p:pic>
        <p:nvPicPr>
          <p:cNvPr id="4" name="Bildobjekt 3" descr="Urklipp från beräkningsverktyg som visar och markerar fliken Uppgifter att fylla i.">
            <a:extLst>
              <a:ext uri="{FF2B5EF4-FFF2-40B4-BE49-F238E27FC236}">
                <a16:creationId xmlns:a16="http://schemas.microsoft.com/office/drawing/2014/main" id="{F4AD5607-19C5-4EE2-8842-96064D3F1636}"/>
              </a:ext>
            </a:extLst>
          </p:cNvPr>
          <p:cNvPicPr>
            <a:picLocks noChangeAspect="1"/>
          </p:cNvPicPr>
          <p:nvPr/>
        </p:nvPicPr>
        <p:blipFill>
          <a:blip r:embed="rId4"/>
          <a:stretch>
            <a:fillRect/>
          </a:stretch>
        </p:blipFill>
        <p:spPr>
          <a:xfrm>
            <a:off x="968828" y="5014888"/>
            <a:ext cx="10034016" cy="921660"/>
          </a:xfrm>
          <a:prstGeom prst="rect">
            <a:avLst/>
          </a:prstGeom>
        </p:spPr>
      </p:pic>
      <p:sp>
        <p:nvSpPr>
          <p:cNvPr id="6" name="Ellips 5">
            <a:extLst>
              <a:ext uri="{FF2B5EF4-FFF2-40B4-BE49-F238E27FC236}">
                <a16:creationId xmlns:a16="http://schemas.microsoft.com/office/drawing/2014/main" id="{C5D2650C-BADB-4D06-9CA4-6FE160263E43}"/>
              </a:ext>
              <a:ext uri="{C183D7F6-B498-43B3-948B-1728B52AA6E4}">
                <adec:decorative xmlns:adec="http://schemas.microsoft.com/office/drawing/2017/decorative" val="1"/>
              </a:ext>
            </a:extLst>
          </p:cNvPr>
          <p:cNvSpPr/>
          <p:nvPr/>
        </p:nvSpPr>
        <p:spPr>
          <a:xfrm>
            <a:off x="4307840" y="5511545"/>
            <a:ext cx="1229360" cy="40468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Logotype som visar EU:s flagga och texten Medfinansieras av Europeiska unionen.">
            <a:extLst>
              <a:ext uri="{FF2B5EF4-FFF2-40B4-BE49-F238E27FC236}">
                <a16:creationId xmlns:a16="http://schemas.microsoft.com/office/drawing/2014/main" id="{595A9E73-BEBA-4D93-A2B4-98191B8C3B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58799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Producerad energi  (frivilligt) </a:t>
            </a:r>
          </a:p>
        </p:txBody>
      </p:sp>
      <p:sp>
        <p:nvSpPr>
          <p:cNvPr id="7" name="Content Placeholder 6"/>
          <p:cNvSpPr>
            <a:spLocks noGrp="1"/>
          </p:cNvSpPr>
          <p:nvPr>
            <p:ph sz="quarter" idx="16"/>
          </p:nvPr>
        </p:nvSpPr>
        <p:spPr>
          <a:xfrm>
            <a:off x="968829" y="1382282"/>
            <a:ext cx="10299246" cy="4093436"/>
          </a:xfrm>
        </p:spPr>
        <p:txBody>
          <a:bodyPr/>
          <a:lstStyle/>
          <a:p>
            <a:pPr marL="0" indent="0">
              <a:buNone/>
            </a:pPr>
            <a:r>
              <a:rPr lang="sv-SE" sz="2400" dirty="0"/>
              <a:t> Information som kan fyllas i:</a:t>
            </a:r>
          </a:p>
          <a:p>
            <a:r>
              <a:rPr lang="sv-SE" sz="2400" dirty="0"/>
              <a:t>Projektinformation för projektet</a:t>
            </a:r>
          </a:p>
          <a:p>
            <a:r>
              <a:rPr lang="sv-SE" sz="2400" dirty="0"/>
              <a:t>Producerad energi (kWh) som lämnar programsystemet t.ex. såld biogas eller </a:t>
            </a:r>
            <a:r>
              <a:rPr lang="sv-SE" sz="2400" dirty="0" err="1"/>
              <a:t>solel</a:t>
            </a:r>
            <a:r>
              <a:rPr lang="sv-SE" sz="2400" dirty="0"/>
              <a:t> och vad den producerade energin ersätter (energityp och kWh)</a:t>
            </a:r>
          </a:p>
          <a:p>
            <a:pPr lvl="1"/>
            <a:r>
              <a:rPr lang="sv-SE" sz="2000" dirty="0"/>
              <a:t>Under en eller flera passande kategorier (bostäder, offentligt ägda byggnader, företag och övrigt) för projektet</a:t>
            </a:r>
          </a:p>
          <a:p>
            <a:pPr marL="0" indent="0">
              <a:buNone/>
            </a:pPr>
            <a:endParaRPr lang="sv-SE" dirty="0"/>
          </a:p>
        </p:txBody>
      </p:sp>
      <p:pic>
        <p:nvPicPr>
          <p:cNvPr id="4" name="Bildobjekt 3" descr="Urklipp från beräkningsverktyg som visar och markerar fliken Producerad energi.">
            <a:extLst>
              <a:ext uri="{FF2B5EF4-FFF2-40B4-BE49-F238E27FC236}">
                <a16:creationId xmlns:a16="http://schemas.microsoft.com/office/drawing/2014/main" id="{2709816E-67D0-48B6-AB80-793E6FCCF387}"/>
              </a:ext>
            </a:extLst>
          </p:cNvPr>
          <p:cNvPicPr>
            <a:picLocks noChangeAspect="1"/>
          </p:cNvPicPr>
          <p:nvPr/>
        </p:nvPicPr>
        <p:blipFill>
          <a:blip r:embed="rId4"/>
          <a:stretch>
            <a:fillRect/>
          </a:stretch>
        </p:blipFill>
        <p:spPr>
          <a:xfrm>
            <a:off x="968828" y="5014888"/>
            <a:ext cx="10034016" cy="921660"/>
          </a:xfrm>
          <a:prstGeom prst="rect">
            <a:avLst/>
          </a:prstGeom>
        </p:spPr>
      </p:pic>
      <p:sp>
        <p:nvSpPr>
          <p:cNvPr id="6" name="Ellips 5">
            <a:extLst>
              <a:ext uri="{FF2B5EF4-FFF2-40B4-BE49-F238E27FC236}">
                <a16:creationId xmlns:a16="http://schemas.microsoft.com/office/drawing/2014/main" id="{78354BEE-A937-42BF-B2A5-47A52214FAE9}"/>
              </a:ext>
              <a:ext uri="{C183D7F6-B498-43B3-948B-1728B52AA6E4}">
                <adec:decorative xmlns:adec="http://schemas.microsoft.com/office/drawing/2017/decorative" val="1"/>
              </a:ext>
            </a:extLst>
          </p:cNvPr>
          <p:cNvSpPr/>
          <p:nvPr/>
        </p:nvSpPr>
        <p:spPr>
          <a:xfrm>
            <a:off x="5303520" y="5511545"/>
            <a:ext cx="1229360" cy="40468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Logotype som visar EU:s flagga och texten Medfinansieras av Europeiska unionen.">
            <a:extLst>
              <a:ext uri="{FF2B5EF4-FFF2-40B4-BE49-F238E27FC236}">
                <a16:creationId xmlns:a16="http://schemas.microsoft.com/office/drawing/2014/main" id="{A98DB5DF-006F-4161-A08F-B94ABF0F59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40085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B67B0B-FC79-4936-A8FC-AC15946BB02A}"/>
              </a:ext>
            </a:extLst>
          </p:cNvPr>
          <p:cNvSpPr>
            <a:spLocks noGrp="1"/>
          </p:cNvSpPr>
          <p:nvPr>
            <p:ph type="title"/>
          </p:nvPr>
        </p:nvSpPr>
        <p:spPr>
          <a:xfrm>
            <a:off x="3395165" y="2572574"/>
            <a:ext cx="8367312" cy="3842195"/>
          </a:xfrm>
        </p:spPr>
        <p:txBody>
          <a:bodyPr/>
          <a:lstStyle/>
          <a:p>
            <a:r>
              <a:rPr lang="sv-SE" dirty="0"/>
              <a:t>Projektexempel</a:t>
            </a:r>
          </a:p>
        </p:txBody>
      </p:sp>
      <p:pic>
        <p:nvPicPr>
          <p:cNvPr id="3" name="Bildobjekt 2" descr="Logotype som visar EU:s flagga och texten Medfinansieras av Europeiska unionen.">
            <a:extLst>
              <a:ext uri="{FF2B5EF4-FFF2-40B4-BE49-F238E27FC236}">
                <a16:creationId xmlns:a16="http://schemas.microsoft.com/office/drawing/2014/main" id="{3CA09801-E171-4212-BD5B-351DAD4C50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40" y="6101584"/>
            <a:ext cx="730765" cy="626370"/>
          </a:xfrm>
          <a:prstGeom prst="rect">
            <a:avLst/>
          </a:prstGeom>
        </p:spPr>
      </p:pic>
    </p:spTree>
    <p:extLst>
      <p:ext uri="{BB962C8B-B14F-4D97-AF65-F5344CB8AC3E}">
        <p14:creationId xmlns:p14="http://schemas.microsoft.com/office/powerpoint/2010/main" val="352471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8828" y="84084"/>
            <a:ext cx="9258013" cy="1040524"/>
          </a:xfrm>
        </p:spPr>
        <p:txBody>
          <a:bodyPr/>
          <a:lstStyle/>
          <a:p>
            <a:r>
              <a:rPr lang="sv-SE" sz="3200" dirty="0"/>
              <a:t>Projektexempel 1</a:t>
            </a:r>
          </a:p>
        </p:txBody>
      </p:sp>
      <p:sp>
        <p:nvSpPr>
          <p:cNvPr id="7" name="Content Placeholder 6"/>
          <p:cNvSpPr>
            <a:spLocks noGrp="1"/>
          </p:cNvSpPr>
          <p:nvPr>
            <p:ph sz="quarter" idx="16"/>
          </p:nvPr>
        </p:nvSpPr>
        <p:spPr>
          <a:xfrm>
            <a:off x="968829" y="1382282"/>
            <a:ext cx="10299246" cy="4093436"/>
          </a:xfrm>
        </p:spPr>
        <p:txBody>
          <a:bodyPr/>
          <a:lstStyle/>
          <a:p>
            <a:r>
              <a:rPr lang="sv-SE" sz="2000" b="1" dirty="0"/>
              <a:t>Projektets mål </a:t>
            </a:r>
            <a:r>
              <a:rPr lang="sv-SE" sz="2000" dirty="0"/>
              <a:t>är att upprätta ett nätverk för att underlätta för små och medelstora företag att arbeta systematiskt och strukturerat med energieffektivisering och därigenom uppnå effektivare industriell energianvändning.</a:t>
            </a:r>
          </a:p>
          <a:p>
            <a:r>
              <a:rPr lang="sv-SE" sz="2000" b="1" dirty="0"/>
              <a:t>Syftet </a:t>
            </a:r>
            <a:r>
              <a:rPr lang="sv-SE" sz="2000" dirty="0"/>
              <a:t>med projektet är att få små och medelstora företag att energieffektivisera sin verksamhet och därmed även bli mer konkurrenskraftiga på marknaden.</a:t>
            </a:r>
          </a:p>
          <a:p>
            <a:r>
              <a:rPr lang="sv-SE" sz="2000" b="1" dirty="0"/>
              <a:t>Målgruppen</a:t>
            </a:r>
            <a:r>
              <a:rPr lang="sv-SE" sz="2000" dirty="0"/>
              <a:t> för projektet är små och medelstora företag med en energianvändning på mer än 500 000 kWh/år.</a:t>
            </a:r>
          </a:p>
          <a:p>
            <a:r>
              <a:rPr lang="sv-SE" sz="2000" b="1" dirty="0"/>
              <a:t>Vid projektets slut </a:t>
            </a:r>
            <a:r>
              <a:rPr lang="sv-SE" sz="2000" dirty="0"/>
              <a:t>har sammanlagt tre små och medelstora företag varit en del av projektet och därmed arbetat med att energieffektivisera sin verksamhet. Projektägaren ber samtliga tre företag som varit en del av nätverket att skicka in uppgifter om sin energianvändning i antal kWh förbrukade per år före projektstart och efter projektets slut. </a:t>
            </a:r>
          </a:p>
        </p:txBody>
      </p:sp>
      <p:pic>
        <p:nvPicPr>
          <p:cNvPr id="4" name="Bildobjekt 3" descr="Logotype som visar EU:s flagga och texten Medfinansieras av Europeiska unionen.">
            <a:extLst>
              <a:ext uri="{FF2B5EF4-FFF2-40B4-BE49-F238E27FC236}">
                <a16:creationId xmlns:a16="http://schemas.microsoft.com/office/drawing/2014/main" id="{ECB7E201-C8EE-45F6-A32B-F55262CBC2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608" y="6159570"/>
            <a:ext cx="730765" cy="626370"/>
          </a:xfrm>
          <a:prstGeom prst="rect">
            <a:avLst/>
          </a:prstGeom>
        </p:spPr>
      </p:pic>
    </p:spTree>
    <p:custDataLst>
      <p:tags r:id="rId1"/>
    </p:custDataLst>
    <p:extLst>
      <p:ext uri="{BB962C8B-B14F-4D97-AF65-F5344CB8AC3E}">
        <p14:creationId xmlns:p14="http://schemas.microsoft.com/office/powerpoint/2010/main" val="3617313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Lila_svensk">
  <a:themeElements>
    <a:clrScheme name="Tillväxtverket_Lila">
      <a:dk1>
        <a:sysClr val="windowText" lastClr="000000"/>
      </a:dk1>
      <a:lt1>
        <a:sysClr val="window" lastClr="FFFFFF"/>
      </a:lt1>
      <a:dk2>
        <a:srgbClr val="C9B8E1"/>
      </a:dk2>
      <a:lt2>
        <a:srgbClr val="FFEBFF"/>
      </a:lt2>
      <a:accent1>
        <a:srgbClr val="492069"/>
      </a:accent1>
      <a:accent2>
        <a:srgbClr val="7854BD"/>
      </a:accent2>
      <a:accent3>
        <a:srgbClr val="006D71"/>
      </a:accent3>
      <a:accent4>
        <a:srgbClr val="02A6A4"/>
      </a:accent4>
      <a:accent5>
        <a:srgbClr val="004376"/>
      </a:accent5>
      <a:accent6>
        <a:srgbClr val="0076CF"/>
      </a:accent6>
      <a:hlink>
        <a:srgbClr val="0563C1"/>
      </a:hlink>
      <a:folHlink>
        <a:srgbClr val="954F72"/>
      </a:folHlink>
    </a:clrScheme>
    <a:fontScheme name="Tillväxtverke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illväxtverket Färg 1">
      <a:srgbClr val="492069"/>
    </a:custClr>
    <a:custClr name="Tillväxtverket Färg 2">
      <a:srgbClr val="7854BD"/>
    </a:custClr>
    <a:custClr name="Tillväxtverket Färg 3">
      <a:srgbClr val="C9B8E1"/>
    </a:custClr>
    <a:custClr name="Tillväxtverket Färg 4">
      <a:srgbClr val="006D71"/>
    </a:custClr>
    <a:custClr name="Tillväxtverket Färg 5">
      <a:srgbClr val="A5DDE1"/>
    </a:custClr>
    <a:custClr name="Tillväxtverket Färg 6">
      <a:srgbClr val="02A6A4"/>
    </a:custClr>
    <a:custClr name="Tillväxtverket Färg 7">
      <a:srgbClr val="004376"/>
    </a:custClr>
    <a:custClr name="Tillväxtverket Färg 8">
      <a:srgbClr val="92C8EF"/>
    </a:custClr>
    <a:custClr name="Tillväxtverket Färg 9">
      <a:srgbClr val="0076CF"/>
    </a:custClr>
    <a:custClr name="Tillväxtverket Färg 10 ">
      <a:srgbClr val="007398"/>
    </a:custClr>
  </a:custClrLst>
  <a:extLst>
    <a:ext uri="{05A4C25C-085E-4340-85A3-A5531E510DB2}">
      <thm15:themeFamily xmlns:thm15="http://schemas.microsoft.com/office/thememl/2012/main" name="blank.potx" id="{33DFFC0C-4613-42E1-A98B-604892CC653F}" vid="{B44CA1D3-70FD-479F-89E7-394DFD1D0298}"/>
    </a:ext>
  </a:extLst>
</a:theme>
</file>

<file path=ppt/theme/theme2.xml><?xml version="1.0" encoding="utf-8"?>
<a:theme xmlns:a="http://schemas.openxmlformats.org/drawingml/2006/main" name="Office-tema">
  <a:themeElements>
    <a:clrScheme name="Tillväxtverket_Lila">
      <a:dk1>
        <a:sysClr val="windowText" lastClr="000000"/>
      </a:dk1>
      <a:lt1>
        <a:sysClr val="window" lastClr="FFFFFF"/>
      </a:lt1>
      <a:dk2>
        <a:srgbClr val="C9B8E1"/>
      </a:dk2>
      <a:lt2>
        <a:srgbClr val="FFEBFF"/>
      </a:lt2>
      <a:accent1>
        <a:srgbClr val="492069"/>
      </a:accent1>
      <a:accent2>
        <a:srgbClr val="7854BD"/>
      </a:accent2>
      <a:accent3>
        <a:srgbClr val="006D71"/>
      </a:accent3>
      <a:accent4>
        <a:srgbClr val="02A6A4"/>
      </a:accent4>
      <a:accent5>
        <a:srgbClr val="004376"/>
      </a:accent5>
      <a:accent6>
        <a:srgbClr val="0076CF"/>
      </a:accent6>
      <a:hlink>
        <a:srgbClr val="0563C1"/>
      </a:hlink>
      <a:folHlink>
        <a:srgbClr val="954F72"/>
      </a:folHlink>
    </a:clrScheme>
    <a:fontScheme name="Tillväxtverke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Tillväxtverket_Lila">
      <a:dk1>
        <a:sysClr val="windowText" lastClr="000000"/>
      </a:dk1>
      <a:lt1>
        <a:sysClr val="window" lastClr="FFFFFF"/>
      </a:lt1>
      <a:dk2>
        <a:srgbClr val="C9B8E1"/>
      </a:dk2>
      <a:lt2>
        <a:srgbClr val="FFEBFF"/>
      </a:lt2>
      <a:accent1>
        <a:srgbClr val="492069"/>
      </a:accent1>
      <a:accent2>
        <a:srgbClr val="7854BD"/>
      </a:accent2>
      <a:accent3>
        <a:srgbClr val="006D71"/>
      </a:accent3>
      <a:accent4>
        <a:srgbClr val="02A6A4"/>
      </a:accent4>
      <a:accent5>
        <a:srgbClr val="004376"/>
      </a:accent5>
      <a:accent6>
        <a:srgbClr val="0076CF"/>
      </a:accent6>
      <a:hlink>
        <a:srgbClr val="0563C1"/>
      </a:hlink>
      <a:folHlink>
        <a:srgbClr val="954F72"/>
      </a:folHlink>
    </a:clrScheme>
    <a:fontScheme name="Tillväxtverke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Precio.VS.ApplicationLogic.Workplace.EventReceivers.DocumentEventReceiver_ItemAdded_Synchronous</Name>
    <Synchronization>Synchronous</Synchronization>
    <Type>10001</Type>
    <SequenceNumber>10000</SequenceNumber>
    <Url/>
    <Assembly>Precio.VS.ApplicationLogic, Version=1.0.0.0, Culture=neutral, PublicKeyToken=ebe4555da8d0fa9c</Assembly>
    <Class>Precio.VS.ApplicationLogic.Workplace.EventReceivers.DocumentEventReceiver</Class>
    <Data/>
    <Filter/>
  </Receiver>
  <Receiver>
    <Name>Precio.VS.ApplicationLogic.Workplace.EventReceivers.DocumentEventReceiver_ItemUpdated_Synchronous</Name>
    <Synchronization>Synchronous</Synchronization>
    <Type>10002</Type>
    <SequenceNumber>10000</SequenceNumber>
    <Url/>
    <Assembly>Precio.VS.ApplicationLogic, Version=1.0.0.0, Culture=neutral, PublicKeyToken=ebe4555da8d0fa9c</Assembly>
    <Class>Precio.VS.ApplicationLogic.Workplace.EventReceivers.DocumentEventReceiver</Class>
    <Data/>
    <Filter/>
  </Receiver>
  <Receiver>
    <Name>Precio.VS.ApplicationLogic.Workplace.EventReceivers.DocumentEventReceiver_ItemDeleted_Synchronous</Name>
    <Synchronization>Synchronous</Synchronization>
    <Type>10003</Type>
    <SequenceNumber>10000</SequenceNumber>
    <Url/>
    <Assembly>Precio.VS.ApplicationLogic, Version=1.0.0.0, Culture=neutral, PublicKeyToken=ebe4555da8d0fa9c</Assembly>
    <Class>Precio.VS.ApplicationLogic.Workplace.EventReceivers.DocumentEventReceiver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kument" ma:contentTypeID="0x010100709AA2C2F69E1447916F775312A328CA" ma:contentTypeVersion="4" ma:contentTypeDescription="Skapa ett nytt dokument." ma:contentTypeScope="" ma:versionID="5180b5fca9fde99a4560cde06d1be6a6">
  <xsd:schema xmlns:xsd="http://www.w3.org/2001/XMLSchema" xmlns:xs="http://www.w3.org/2001/XMLSchema" xmlns:p="http://schemas.microsoft.com/office/2006/metadata/properties" xmlns:ns2="4e330eca-367e-4a55-b719-c7c6e3da3d3c" xmlns:ns3="05970619-ce03-4a06-ab59-5617deb22bf6" targetNamespace="http://schemas.microsoft.com/office/2006/metadata/properties" ma:root="true" ma:fieldsID="48181cc872492e17b9234dd0ebe4e35b" ns2:_="" ns3:_="">
    <xsd:import namespace="4e330eca-367e-4a55-b719-c7c6e3da3d3c"/>
    <xsd:import namespace="05970619-ce03-4a06-ab59-5617deb22bf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30eca-367e-4a55-b719-c7c6e3da3d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5970619-ce03-4a06-ab59-5617deb22bf6"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5970619-ce03-4a06-ab59-5617deb22bf6">
      <UserInfo>
        <DisplayName/>
        <AccountId xsi:nil="true"/>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C9CA81-4E64-4B48-8DAF-AEAD469A1F90}">
  <ds:schemaRefs>
    <ds:schemaRef ds:uri="http://schemas.microsoft.com/sharepoint/events"/>
  </ds:schemaRefs>
</ds:datastoreItem>
</file>

<file path=customXml/itemProps2.xml><?xml version="1.0" encoding="utf-8"?>
<ds:datastoreItem xmlns:ds="http://schemas.openxmlformats.org/officeDocument/2006/customXml" ds:itemID="{6AE85B09-5B67-43FA-A122-65628A281F7D}"/>
</file>

<file path=customXml/itemProps3.xml><?xml version="1.0" encoding="utf-8"?>
<ds:datastoreItem xmlns:ds="http://schemas.openxmlformats.org/officeDocument/2006/customXml" ds:itemID="{65F615C4-B280-41CC-9CE9-A993DF89BEA8}">
  <ds:schemaRefs>
    <ds:schemaRef ds:uri="http://schemas.microsoft.com/office/2006/metadata/properties"/>
    <ds:schemaRef ds:uri="http://schemas.microsoft.com/office/infopath/2007/PartnerControls"/>
    <ds:schemaRef ds:uri="http://schemas.microsoft.com/sharepoint/v3"/>
  </ds:schemaRefs>
</ds:datastoreItem>
</file>

<file path=customXml/itemProps4.xml><?xml version="1.0" encoding="utf-8"?>
<ds:datastoreItem xmlns:ds="http://schemas.openxmlformats.org/officeDocument/2006/customXml" ds:itemID="{15921FE2-ABB6-4AA9-B8A1-E414AF7D6D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533</TotalTime>
  <Words>689</Words>
  <Application>Microsoft Office PowerPoint</Application>
  <PresentationFormat>Bredbild</PresentationFormat>
  <Paragraphs>74</Paragraphs>
  <Slides>12</Slides>
  <Notes>12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Calibri</vt:lpstr>
      <vt:lpstr>Calibri Light</vt:lpstr>
      <vt:lpstr>Wingdings</vt:lpstr>
      <vt:lpstr>Lila_svensk</vt:lpstr>
      <vt:lpstr>Utbildningsmaterial</vt:lpstr>
      <vt:lpstr>Bakgrund</vt:lpstr>
      <vt:lpstr>Flikar i beräkningsverktyget som angår projekten</vt:lpstr>
      <vt:lpstr>Instruktioner – läs detta först</vt:lpstr>
      <vt:lpstr>Omvandling </vt:lpstr>
      <vt:lpstr>Uppgifter att fylla i  (obligatorisk) </vt:lpstr>
      <vt:lpstr>Producerad energi  (frivilligt) </vt:lpstr>
      <vt:lpstr>Projektexempel</vt:lpstr>
      <vt:lpstr>Projektexempel 1</vt:lpstr>
      <vt:lpstr>Projektexempel 2</vt:lpstr>
      <vt:lpstr>Checklista för organisationerna/företagen som genomför energieffektivisering</vt:lpstr>
      <vt:lpstr>Checklista för projektägare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Instruktionssida – radera när du läst</dc:title>
  <dc:creator>Erik Johansson</dc:creator>
  <cp:lastModifiedBy>Per Folkeson</cp:lastModifiedBy>
  <cp:revision>17</cp:revision>
  <dcterms:created xsi:type="dcterms:W3CDTF">2022-11-28T10:06:38Z</dcterms:created>
  <dcterms:modified xsi:type="dcterms:W3CDTF">2023-01-26T13:22:42Z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3E7E2C30-F4B1-489D-9BD4-70CF890EB907</vt:lpwstr>
  </property>
  <property fmtid="{D5CDD505-2E9C-101B-9397-08002B2CF9AE}" pid="3" name="ArticulatePath">
    <vt:lpwstr>blank</vt:lpwstr>
  </property>
  <property fmtid="{D5CDD505-2E9C-101B-9397-08002B2CF9AE}" pid="4" name="ContentTypeId">
    <vt:lpwstr>0x010100709AA2C2F69E1447916F775312A328CA</vt:lpwstr>
  </property>
  <property fmtid="{D5CDD505-2E9C-101B-9397-08002B2CF9AE}" pid="5" name="Order">
    <vt:r8>11633200</vt:r8>
  </property>
  <property fmtid="{D5CDD505-2E9C-101B-9397-08002B2CF9AE}" pid="6" name="xd_Signature">
    <vt:bool>false</vt:bool>
  </property>
  <property fmtid="{D5CDD505-2E9C-101B-9397-08002B2CF9AE}" pid="7" name="xd_ProgID">
    <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ies>
</file>